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5465F-4E54-994C-B22C-BA0E23C91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866D4A-5248-C74F-B857-8429C74DA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DA9C9F-CBDD-E24B-92F0-CC1B16DF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4F5CB-055D-D44C-B597-9AA0DEB8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CD0E1-2D1F-8E47-AD57-B0FA6CAD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222FA-41FF-704A-95AC-BC874F6B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8831C-6155-FD48-9F3E-896ACDADC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198A1-B333-7E45-A5AB-F05B07D3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E5F4B-0531-6441-8206-8DA33F6C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4B4B6-28D4-6B41-BACB-C3DA4A63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9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E55C27-9274-FA47-A874-3DAB21D7E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A1ECF8-AD9A-1642-B0C7-4DCFD6BF3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277BB-24C7-4943-A542-B7802AF5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AC2F47-A642-3A4C-85C1-72DDDAB7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87CA90-C58E-464B-9F23-61DD2578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7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869E1-5E46-B64F-B8FC-BDDB04B1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99DF3-C583-784F-B901-B8BDDDC4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79F5A-8F98-2C4A-A3C4-6A42B891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639A2-DCA9-C341-8CC5-D4D0C29A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3F2029-A9BC-5A4F-BCF1-41A299A1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88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B9122-592D-3B45-AE2D-D0DE470A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7513FF-B6CA-394A-BD7A-4DB54301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244C30-3376-9E4D-A3D3-399AE760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6CFD1C-B087-9748-B580-88A10284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8769D-DA25-3842-892D-D5B4EBC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1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54AFB-05B5-6943-8AD2-25A9A9B8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B48A1D-5CE6-A24D-80A2-5F93EA43C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201603-55D1-1946-B65D-1BE2EB1F3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72DE01-DB5C-594D-B8B0-F82B496C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87422B-2C52-CF45-B434-5BECA2F9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F19CA7-18AC-5A43-9E13-1C377474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45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EC17C-9562-D341-AADD-C8762AFA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37A99-5953-954F-8121-4E5889E8F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6176A3-75D2-D04C-8F19-26ACD1AAB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EF634D-9387-2248-A034-B79EEF9F9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1344DF-A3E3-5446-B93E-B4C0E8480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98DC4A-DCB5-8C41-9C68-42BED49C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4D5DF6-050D-E849-A11E-7B14C4A5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4E63D1-588F-064A-80FF-DFBEEFB2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5D6470-6BB8-6843-A785-F3AE21FF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2E00CD-06EF-F140-BF9E-83603F28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76FAE2-AE8F-0246-86BD-247934BB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0D6B7A-4115-424C-866A-B5923581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75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8FA5BB-E093-0049-B3D6-F38D291A3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3209D2-AF1E-DC45-9EFF-8D690E8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52D696-38AA-FB41-BB02-AAE4C255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86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479B7-F8DE-A246-BD92-EDA0BCD9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78CB1-4AF3-9C4D-9C45-642B36D8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EF0C50-8C9E-2B44-BF0A-0BDE3C425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96F3D-6706-E14E-9720-E17A2B72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24687A-3152-C54D-AFF8-E5EA5673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2B735A-4296-DA43-B476-18D45624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05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4A0B0-FEF0-F34C-B305-0F5C848E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EC2120-1DB7-964B-8C88-FDE034F3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BCEA67-71D8-BA47-8F73-1472AD064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573F86-A87E-C34E-BB54-DDD2E788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C7FF1-0243-C44E-87B1-2A0274F8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E09D31-713A-BC4F-8CBF-D009FE01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79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9AE5B4-35B0-4543-B569-DD8C405B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C9407D-828B-9A45-B99F-82666CDF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8A881-2F91-F940-AEAC-FCFB6730E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8393-E77F-974B-919E-CD8F8DFBD41F}" type="datetimeFigureOut">
              <a:rPr lang="es-ES" smtClean="0"/>
              <a:t>23/12/21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756C8-B481-2440-950A-F31D806AC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8224C-2C09-BF4E-8FAA-210B1FBB2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BEF1-7B08-484C-ADFB-1D373CFF8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12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62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GOYTRE RIVERO</dc:creator>
  <cp:lastModifiedBy>MACARENA GOYTRE RIVERO</cp:lastModifiedBy>
  <cp:revision>1</cp:revision>
  <dcterms:created xsi:type="dcterms:W3CDTF">2021-12-23T16:21:32Z</dcterms:created>
  <dcterms:modified xsi:type="dcterms:W3CDTF">2021-12-23T16:26:00Z</dcterms:modified>
</cp:coreProperties>
</file>