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9144000" cy="5143500" type="screen16x9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sz="152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151028" indent="-72938" algn="l" rtl="0" eaLnBrk="0" fontAlgn="base" hangingPunct="0">
      <a:spcBef>
        <a:spcPct val="0"/>
      </a:spcBef>
      <a:spcAft>
        <a:spcPct val="0"/>
      </a:spcAft>
      <a:defRPr sz="152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302056" indent="-145876" algn="l" rtl="0" eaLnBrk="0" fontAlgn="base" hangingPunct="0">
      <a:spcBef>
        <a:spcPct val="0"/>
      </a:spcBef>
      <a:spcAft>
        <a:spcPct val="0"/>
      </a:spcAft>
      <a:defRPr sz="152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453083" indent="-218814" algn="l" rtl="0" eaLnBrk="0" fontAlgn="base" hangingPunct="0">
      <a:spcBef>
        <a:spcPct val="0"/>
      </a:spcBef>
      <a:spcAft>
        <a:spcPct val="0"/>
      </a:spcAft>
      <a:defRPr sz="152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604382" indent="-292023" algn="l" rtl="0" eaLnBrk="0" fontAlgn="base" hangingPunct="0">
      <a:spcBef>
        <a:spcPct val="0"/>
      </a:spcBef>
      <a:spcAft>
        <a:spcPct val="0"/>
      </a:spcAft>
      <a:defRPr sz="152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390449" algn="l" defTabSz="156180" rtl="0" eaLnBrk="1" latinLnBrk="0" hangingPunct="1">
      <a:defRPr sz="152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468539" algn="l" defTabSz="156180" rtl="0" eaLnBrk="1" latinLnBrk="0" hangingPunct="1">
      <a:defRPr sz="152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546628" algn="l" defTabSz="156180" rtl="0" eaLnBrk="1" latinLnBrk="0" hangingPunct="1">
      <a:defRPr sz="152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624718" algn="l" defTabSz="156180" rtl="0" eaLnBrk="1" latinLnBrk="0" hangingPunct="1">
      <a:defRPr sz="152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8FD"/>
    <a:srgbClr val="D6F3FA"/>
    <a:srgbClr val="3288D6"/>
    <a:srgbClr val="FFFFFF"/>
    <a:srgbClr val="CCFFFF"/>
    <a:srgbClr val="B8FED3"/>
    <a:srgbClr val="94FEBC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AC3B0C-3EA2-0849-97F5-5B1EEF67B364}" v="3" dt="2021-04-08T13:35:29.0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10"/>
    <p:restoredTop sz="86395"/>
  </p:normalViewPr>
  <p:slideViewPr>
    <p:cSldViewPr>
      <p:cViewPr varScale="1">
        <p:scale>
          <a:sx n="162" d="100"/>
          <a:sy n="162" d="100"/>
        </p:scale>
        <p:origin x="192" y="2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el Sirvent Encabo" userId="6470e942-2b1b-4f37-a452-609e3f6ea2d5" providerId="ADAL" clId="{36AC3B0C-3EA2-0849-97F5-5B1EEF67B364}"/>
    <pc:docChg chg="undo custSel modSld modMainMaster">
      <pc:chgData name="Angel Sirvent Encabo" userId="6470e942-2b1b-4f37-a452-609e3f6ea2d5" providerId="ADAL" clId="{36AC3B0C-3EA2-0849-97F5-5B1EEF67B364}" dt="2021-04-08T13:35:38.934" v="24" actId="1076"/>
      <pc:docMkLst>
        <pc:docMk/>
      </pc:docMkLst>
      <pc:sldChg chg="addSp delSp modSp mod">
        <pc:chgData name="Angel Sirvent Encabo" userId="6470e942-2b1b-4f37-a452-609e3f6ea2d5" providerId="ADAL" clId="{36AC3B0C-3EA2-0849-97F5-5B1EEF67B364}" dt="2021-04-08T13:16:18.401" v="2"/>
        <pc:sldMkLst>
          <pc:docMk/>
          <pc:sldMk cId="0" sldId="257"/>
        </pc:sldMkLst>
        <pc:spChg chg="add del mod">
          <ac:chgData name="Angel Sirvent Encabo" userId="6470e942-2b1b-4f37-a452-609e3f6ea2d5" providerId="ADAL" clId="{36AC3B0C-3EA2-0849-97F5-5B1EEF67B364}" dt="2021-04-08T13:16:18.401" v="2"/>
          <ac:spMkLst>
            <pc:docMk/>
            <pc:sldMk cId="0" sldId="257"/>
            <ac:spMk id="2" creationId="{CEDAA9F4-F13D-B347-84B9-9229CE77F6A1}"/>
          </ac:spMkLst>
        </pc:spChg>
      </pc:sldChg>
      <pc:sldMasterChg chg="modSldLayout">
        <pc:chgData name="Angel Sirvent Encabo" userId="6470e942-2b1b-4f37-a452-609e3f6ea2d5" providerId="ADAL" clId="{36AC3B0C-3EA2-0849-97F5-5B1EEF67B364}" dt="2021-04-08T13:35:38.934" v="24" actId="1076"/>
        <pc:sldMasterMkLst>
          <pc:docMk/>
          <pc:sldMasterMk cId="0" sldId="2147483648"/>
        </pc:sldMasterMkLst>
        <pc:sldLayoutChg chg="addSp delSp modSp mod">
          <pc:chgData name="Angel Sirvent Encabo" userId="6470e942-2b1b-4f37-a452-609e3f6ea2d5" providerId="ADAL" clId="{36AC3B0C-3EA2-0849-97F5-5B1EEF67B364}" dt="2021-04-08T13:35:38.934" v="24" actId="1076"/>
          <pc:sldLayoutMkLst>
            <pc:docMk/>
            <pc:sldMasterMk cId="0" sldId="2147483648"/>
            <pc:sldLayoutMk cId="3091076723" sldId="2147483827"/>
          </pc:sldLayoutMkLst>
          <pc:picChg chg="del">
            <ac:chgData name="Angel Sirvent Encabo" userId="6470e942-2b1b-4f37-a452-609e3f6ea2d5" providerId="ADAL" clId="{36AC3B0C-3EA2-0849-97F5-5B1EEF67B364}" dt="2021-04-08T13:29:51.624" v="8" actId="478"/>
            <ac:picMkLst>
              <pc:docMk/>
              <pc:sldMasterMk cId="0" sldId="2147483648"/>
              <pc:sldLayoutMk cId="3091076723" sldId="2147483827"/>
              <ac:picMk id="3" creationId="{6DC898F8-22DC-9E4B-AF9F-B2B8341BE988}"/>
            </ac:picMkLst>
          </pc:picChg>
          <pc:picChg chg="add del mod">
            <ac:chgData name="Angel Sirvent Encabo" userId="6470e942-2b1b-4f37-a452-609e3f6ea2d5" providerId="ADAL" clId="{36AC3B0C-3EA2-0849-97F5-5B1EEF67B364}" dt="2021-04-08T13:35:25.728" v="17" actId="478"/>
            <ac:picMkLst>
              <pc:docMk/>
              <pc:sldMasterMk cId="0" sldId="2147483648"/>
              <pc:sldLayoutMk cId="3091076723" sldId="2147483827"/>
              <ac:picMk id="4" creationId="{18F2F19E-B9F6-4848-95E0-148F121E5B7B}"/>
            </ac:picMkLst>
          </pc:picChg>
          <pc:picChg chg="del mod">
            <ac:chgData name="Angel Sirvent Encabo" userId="6470e942-2b1b-4f37-a452-609e3f6ea2d5" providerId="ADAL" clId="{36AC3B0C-3EA2-0849-97F5-5B1EEF67B364}" dt="2021-04-08T13:29:49.998" v="7" actId="478"/>
            <ac:picMkLst>
              <pc:docMk/>
              <pc:sldMasterMk cId="0" sldId="2147483648"/>
              <pc:sldLayoutMk cId="3091076723" sldId="2147483827"/>
              <ac:picMk id="5" creationId="{B45795D2-EDCE-274C-8149-C5C583684DCA}"/>
            </ac:picMkLst>
          </pc:picChg>
          <pc:picChg chg="del mod">
            <ac:chgData name="Angel Sirvent Encabo" userId="6470e942-2b1b-4f37-a452-609e3f6ea2d5" providerId="ADAL" clId="{36AC3B0C-3EA2-0849-97F5-5B1EEF67B364}" dt="2021-04-08T13:29:48.228" v="5" actId="478"/>
            <ac:picMkLst>
              <pc:docMk/>
              <pc:sldMasterMk cId="0" sldId="2147483648"/>
              <pc:sldLayoutMk cId="3091076723" sldId="2147483827"/>
              <ac:picMk id="7" creationId="{AE52843A-02CE-C142-8ED1-46C6804EE6F7}"/>
            </ac:picMkLst>
          </pc:picChg>
          <pc:picChg chg="add mod">
            <ac:chgData name="Angel Sirvent Encabo" userId="6470e942-2b1b-4f37-a452-609e3f6ea2d5" providerId="ADAL" clId="{36AC3B0C-3EA2-0849-97F5-5B1EEF67B364}" dt="2021-04-08T13:35:38.934" v="24" actId="1076"/>
            <ac:picMkLst>
              <pc:docMk/>
              <pc:sldMasterMk cId="0" sldId="2147483648"/>
              <pc:sldLayoutMk cId="3091076723" sldId="2147483827"/>
              <ac:picMk id="8" creationId="{4725871C-AEDA-C542-85F5-20067C71077C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1F172D2-752C-4306-B1A0-2482750ED1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38794F-58A3-4CA0-A4F0-D90C17271C1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5F4237BD-629C-4C8E-BE34-6D8FBC576117}" type="datetimeFigureOut">
              <a:rPr lang="en-US"/>
              <a:pPr>
                <a:defRPr/>
              </a:pPr>
              <a:t>4/8/21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32A92DE-672C-458B-B0B2-7D51A8BC662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D2603E7-CBCE-4751-BFD7-150FC1F9E4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D9011B-6163-4F00-9ED7-E18362E9845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DF3F57-B92A-400B-9FD3-AC2064C7B5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3EDCB92-6EA7-425F-AFEC-478ECAB27AD4}" type="slidenum">
              <a:rPr lang="en-US" altLang="es-ES"/>
              <a:pPr/>
              <a:t>‹Nº›</a:t>
            </a:fld>
            <a:endParaRPr lang="en-U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205" kern="1200">
        <a:solidFill>
          <a:schemeClr val="tx1"/>
        </a:solidFill>
        <a:latin typeface="+mn-lt"/>
        <a:ea typeface="+mn-ea"/>
        <a:cs typeface="+mn-cs"/>
      </a:defRPr>
    </a:lvl1pPr>
    <a:lvl2pPr marL="78090" algn="l" rtl="0" eaLnBrk="0" fontAlgn="base" hangingPunct="0">
      <a:spcBef>
        <a:spcPct val="30000"/>
      </a:spcBef>
      <a:spcAft>
        <a:spcPct val="0"/>
      </a:spcAft>
      <a:defRPr sz="205" kern="1200">
        <a:solidFill>
          <a:schemeClr val="tx1"/>
        </a:solidFill>
        <a:latin typeface="+mn-lt"/>
        <a:ea typeface="+mn-ea"/>
        <a:cs typeface="+mn-cs"/>
      </a:defRPr>
    </a:lvl2pPr>
    <a:lvl3pPr marL="156180" algn="l" rtl="0" eaLnBrk="0" fontAlgn="base" hangingPunct="0">
      <a:spcBef>
        <a:spcPct val="30000"/>
      </a:spcBef>
      <a:spcAft>
        <a:spcPct val="0"/>
      </a:spcAft>
      <a:defRPr sz="205" kern="1200">
        <a:solidFill>
          <a:schemeClr val="tx1"/>
        </a:solidFill>
        <a:latin typeface="+mn-lt"/>
        <a:ea typeface="+mn-ea"/>
        <a:cs typeface="+mn-cs"/>
      </a:defRPr>
    </a:lvl3pPr>
    <a:lvl4pPr marL="234269" algn="l" rtl="0" eaLnBrk="0" fontAlgn="base" hangingPunct="0">
      <a:spcBef>
        <a:spcPct val="30000"/>
      </a:spcBef>
      <a:spcAft>
        <a:spcPct val="0"/>
      </a:spcAft>
      <a:defRPr sz="205" kern="1200">
        <a:solidFill>
          <a:schemeClr val="tx1"/>
        </a:solidFill>
        <a:latin typeface="+mn-lt"/>
        <a:ea typeface="+mn-ea"/>
        <a:cs typeface="+mn-cs"/>
      </a:defRPr>
    </a:lvl4pPr>
    <a:lvl5pPr marL="312359" algn="l" rtl="0" eaLnBrk="0" fontAlgn="base" hangingPunct="0">
      <a:spcBef>
        <a:spcPct val="30000"/>
      </a:spcBef>
      <a:spcAft>
        <a:spcPct val="0"/>
      </a:spcAft>
      <a:defRPr sz="205" kern="1200">
        <a:solidFill>
          <a:schemeClr val="tx1"/>
        </a:solidFill>
        <a:latin typeface="+mn-lt"/>
        <a:ea typeface="+mn-ea"/>
        <a:cs typeface="+mn-cs"/>
      </a:defRPr>
    </a:lvl5pPr>
    <a:lvl6pPr marL="390449" algn="l" defTabSz="156180" rtl="0" eaLnBrk="1" latinLnBrk="0" hangingPunct="1">
      <a:defRPr sz="205" kern="1200">
        <a:solidFill>
          <a:schemeClr val="tx1"/>
        </a:solidFill>
        <a:latin typeface="+mn-lt"/>
        <a:ea typeface="+mn-ea"/>
        <a:cs typeface="+mn-cs"/>
      </a:defRPr>
    </a:lvl6pPr>
    <a:lvl7pPr marL="468539" algn="l" defTabSz="156180" rtl="0" eaLnBrk="1" latinLnBrk="0" hangingPunct="1">
      <a:defRPr sz="205" kern="1200">
        <a:solidFill>
          <a:schemeClr val="tx1"/>
        </a:solidFill>
        <a:latin typeface="+mn-lt"/>
        <a:ea typeface="+mn-ea"/>
        <a:cs typeface="+mn-cs"/>
      </a:defRPr>
    </a:lvl7pPr>
    <a:lvl8pPr marL="546628" algn="l" defTabSz="156180" rtl="0" eaLnBrk="1" latinLnBrk="0" hangingPunct="1">
      <a:defRPr sz="205" kern="1200">
        <a:solidFill>
          <a:schemeClr val="tx1"/>
        </a:solidFill>
        <a:latin typeface="+mn-lt"/>
        <a:ea typeface="+mn-ea"/>
        <a:cs typeface="+mn-cs"/>
      </a:defRPr>
    </a:lvl8pPr>
    <a:lvl9pPr marL="624718" algn="l" defTabSz="156180" rtl="0" eaLnBrk="1" latinLnBrk="0" hangingPunct="1">
      <a:defRPr sz="20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118D2D4F-E8C3-47B7-B269-26F8DFEE7B8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BCFCBBF0-A6E4-4B1C-9EC5-08C85A420A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E254931-8A49-4BF6-BAD2-B835720077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95E8CC3-8A47-4AAC-95B9-89C87FA66C75}" type="slidenum">
              <a:rPr lang="en-US" altLang="en-US" sz="1200"/>
              <a:pPr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4725871C-AEDA-C542-85F5-20067C7107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2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076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6204" y="1597868"/>
            <a:ext cx="7772400" cy="1102503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521"/>
            <a:ext cx="6400800" cy="131470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97660" indent="0" algn="ctr">
              <a:buNone/>
              <a:defRPr/>
            </a:lvl2pPr>
            <a:lvl3pPr marL="995318" indent="0" algn="ctr">
              <a:buNone/>
              <a:defRPr/>
            </a:lvl3pPr>
            <a:lvl4pPr marL="1492978" indent="0" algn="ctr">
              <a:buNone/>
              <a:defRPr/>
            </a:lvl4pPr>
            <a:lvl5pPr marL="1990637" indent="0" algn="ctr">
              <a:buNone/>
              <a:defRPr/>
            </a:lvl5pPr>
            <a:lvl6pPr marL="2488297" indent="0" algn="ctr">
              <a:buNone/>
              <a:defRPr/>
            </a:lvl6pPr>
            <a:lvl7pPr marL="2985956" indent="0" algn="ctr">
              <a:buNone/>
              <a:defRPr/>
            </a:lvl7pPr>
            <a:lvl8pPr marL="3483615" indent="0" algn="ctr">
              <a:buNone/>
              <a:defRPr/>
            </a:lvl8pPr>
            <a:lvl9pPr marL="3981275" indent="0" algn="ctr">
              <a:buNone/>
              <a:defRPr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0AC2A9-3B48-4632-8A6B-C629CAA6B1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380" y="4683462"/>
            <a:ext cx="2133241" cy="357028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292DFDA-F243-44C2-B525-CD25C6F239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605" y="4683462"/>
            <a:ext cx="2895689" cy="357028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79E8AE-32E7-4A2C-829B-09DA28F353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380" y="4683462"/>
            <a:ext cx="2133241" cy="357028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fld id="{C858DD72-CA4C-4418-B501-8EB3CE940F52}" type="slidenum">
              <a:rPr lang="es-ES" altLang="es-ES_tradnl" smtClean="0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37243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490" y="3305240"/>
            <a:ext cx="7772400" cy="1021508"/>
          </a:xfrm>
          <a:prstGeom prst="rect">
            <a:avLst/>
          </a:prstGeo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490" y="2180059"/>
            <a:ext cx="7772400" cy="112518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97660" indent="0">
              <a:buNone/>
              <a:defRPr sz="1969"/>
            </a:lvl2pPr>
            <a:lvl3pPr marL="995318" indent="0">
              <a:buNone/>
              <a:defRPr sz="1744"/>
            </a:lvl3pPr>
            <a:lvl4pPr marL="1492978" indent="0">
              <a:buNone/>
              <a:defRPr sz="1519"/>
            </a:lvl4pPr>
            <a:lvl5pPr marL="1990637" indent="0">
              <a:buNone/>
              <a:defRPr sz="1519"/>
            </a:lvl5pPr>
            <a:lvl6pPr marL="2488297" indent="0">
              <a:buNone/>
              <a:defRPr sz="1519"/>
            </a:lvl6pPr>
            <a:lvl7pPr marL="2985956" indent="0">
              <a:buNone/>
              <a:defRPr sz="1519"/>
            </a:lvl7pPr>
            <a:lvl8pPr marL="3483615" indent="0">
              <a:buNone/>
              <a:defRPr sz="1519"/>
            </a:lvl8pPr>
            <a:lvl9pPr marL="3981275" indent="0">
              <a:buNone/>
              <a:defRPr sz="1519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92016F-9E21-40F6-A12F-35E6507008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380" y="4683462"/>
            <a:ext cx="2133241" cy="357028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8276726-1D4F-4936-BB17-8F21A3DC51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605" y="4683462"/>
            <a:ext cx="2895689" cy="357028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76E93E-7880-4A01-9AE1-7AFA588A4D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380" y="4683462"/>
            <a:ext cx="2133241" cy="357028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fld id="{6B942F43-E451-4B8D-807D-F7270C489FCE}" type="slidenum">
              <a:rPr lang="es-ES" altLang="es-ES_tradnl" smtClean="0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441207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380" y="206021"/>
            <a:ext cx="8229241" cy="857250"/>
          </a:xfrm>
          <a:prstGeom prst="rect">
            <a:avLst/>
          </a:prstGeom>
        </p:spPr>
        <p:txBody>
          <a:bodyPr/>
          <a:lstStyle>
            <a:lvl1pPr algn="l">
              <a:defRPr sz="28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F4B83DC-19BD-47B5-AE40-1F4AB7ED0B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380" y="4683462"/>
            <a:ext cx="2133241" cy="357028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B0B2C41-972D-48C9-B530-B827E2C3AE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605" y="4683462"/>
            <a:ext cx="2895689" cy="357028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917B3F3-78FA-4C65-AFBD-F039302BEE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380" y="4683462"/>
            <a:ext cx="2133241" cy="357028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fld id="{0995E01C-F38F-4BC6-B8DC-B08E4A3896F2}" type="slidenum">
              <a:rPr lang="es-ES" altLang="es-ES_tradnl" smtClean="0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1327367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985AFD6-3CE8-4FF9-B6D0-91DEE42E16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380" y="4683462"/>
            <a:ext cx="2133241" cy="357028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A1B2543-FCC4-41B6-AE4B-2BF79AEC9A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605" y="4683462"/>
            <a:ext cx="2895689" cy="357028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AFF2304-7A95-480F-BD5B-90146AE4C1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380" y="4683462"/>
            <a:ext cx="2133241" cy="357028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fld id="{644CC1A5-ED51-44D3-8669-2E168ECFEF50}" type="slidenum">
              <a:rPr lang="es-ES" altLang="es-ES_tradnl" smtClean="0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1508401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7" r:id="rId2"/>
    <p:sldLayoutId id="2147483818" r:id="rId3"/>
    <p:sldLayoutId id="2147483821" r:id="rId4"/>
    <p:sldLayoutId id="2147483822" r:id="rId5"/>
  </p:sldLayoutIdLst>
  <p:txStyles>
    <p:titleStyle>
      <a:lvl1pPr algn="ctr" defTabSz="2563714" rtl="0" eaLnBrk="0" fontAlgn="base" hangingPunct="0">
        <a:spcBef>
          <a:spcPct val="0"/>
        </a:spcBef>
        <a:spcAft>
          <a:spcPct val="0"/>
        </a:spcAft>
        <a:defRPr sz="12319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defTabSz="2563714" rtl="0" eaLnBrk="0" fontAlgn="base" hangingPunct="0">
        <a:spcBef>
          <a:spcPct val="0"/>
        </a:spcBef>
        <a:spcAft>
          <a:spcPct val="0"/>
        </a:spcAft>
        <a:defRPr sz="12319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2563714" rtl="0" eaLnBrk="0" fontAlgn="base" hangingPunct="0">
        <a:spcBef>
          <a:spcPct val="0"/>
        </a:spcBef>
        <a:spcAft>
          <a:spcPct val="0"/>
        </a:spcAft>
        <a:defRPr sz="12319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2563714" rtl="0" eaLnBrk="0" fontAlgn="base" hangingPunct="0">
        <a:spcBef>
          <a:spcPct val="0"/>
        </a:spcBef>
        <a:spcAft>
          <a:spcPct val="0"/>
        </a:spcAft>
        <a:defRPr sz="12319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2563714" rtl="0" eaLnBrk="0" fontAlgn="base" hangingPunct="0">
        <a:spcBef>
          <a:spcPct val="0"/>
        </a:spcBef>
        <a:spcAft>
          <a:spcPct val="0"/>
        </a:spcAft>
        <a:defRPr sz="12319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97660" algn="ctr" defTabSz="2564328" rtl="0" fontAlgn="base">
        <a:spcBef>
          <a:spcPct val="0"/>
        </a:spcBef>
        <a:spcAft>
          <a:spcPct val="0"/>
        </a:spcAft>
        <a:defRPr sz="12319">
          <a:solidFill>
            <a:schemeClr val="tx2"/>
          </a:solidFill>
          <a:latin typeface="Arial" charset="0"/>
        </a:defRPr>
      </a:lvl6pPr>
      <a:lvl7pPr marL="995318" algn="ctr" defTabSz="2564328" rtl="0" fontAlgn="base">
        <a:spcBef>
          <a:spcPct val="0"/>
        </a:spcBef>
        <a:spcAft>
          <a:spcPct val="0"/>
        </a:spcAft>
        <a:defRPr sz="12319">
          <a:solidFill>
            <a:schemeClr val="tx2"/>
          </a:solidFill>
          <a:latin typeface="Arial" charset="0"/>
        </a:defRPr>
      </a:lvl7pPr>
      <a:lvl8pPr marL="1492978" algn="ctr" defTabSz="2564328" rtl="0" fontAlgn="base">
        <a:spcBef>
          <a:spcPct val="0"/>
        </a:spcBef>
        <a:spcAft>
          <a:spcPct val="0"/>
        </a:spcAft>
        <a:defRPr sz="12319">
          <a:solidFill>
            <a:schemeClr val="tx2"/>
          </a:solidFill>
          <a:latin typeface="Arial" charset="0"/>
        </a:defRPr>
      </a:lvl8pPr>
      <a:lvl9pPr marL="1990637" algn="ctr" defTabSz="2564328" rtl="0" fontAlgn="base">
        <a:spcBef>
          <a:spcPct val="0"/>
        </a:spcBef>
        <a:spcAft>
          <a:spcPct val="0"/>
        </a:spcAft>
        <a:defRPr sz="12319">
          <a:solidFill>
            <a:schemeClr val="tx2"/>
          </a:solidFill>
          <a:latin typeface="Arial" charset="0"/>
        </a:defRPr>
      </a:lvl9pPr>
    </p:titleStyle>
    <p:bodyStyle>
      <a:lvl1pPr marL="961728" indent="-961728" algn="l" defTabSz="2563714" rtl="0" eaLnBrk="0" fontAlgn="base" hangingPunct="0">
        <a:spcBef>
          <a:spcPct val="20000"/>
        </a:spcBef>
        <a:spcAft>
          <a:spcPct val="0"/>
        </a:spcAft>
        <a:buChar char="•"/>
        <a:defRPr sz="8944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2083296" indent="-800993" algn="l" defTabSz="2563714" rtl="0" eaLnBrk="0" fontAlgn="base" hangingPunct="0">
        <a:spcBef>
          <a:spcPct val="20000"/>
        </a:spcBef>
        <a:spcAft>
          <a:spcPct val="0"/>
        </a:spcAft>
        <a:buChar char="–"/>
        <a:defRPr sz="7819">
          <a:solidFill>
            <a:schemeClr val="tx1"/>
          </a:solidFill>
          <a:latin typeface="+mn-lt"/>
          <a:ea typeface="ＭＳ Ｐゴシック" charset="0"/>
        </a:defRPr>
      </a:lvl2pPr>
      <a:lvl3pPr marL="3206651" indent="-642045" algn="l" defTabSz="2563714" rtl="0" eaLnBrk="0" fontAlgn="base" hangingPunct="0">
        <a:spcBef>
          <a:spcPct val="20000"/>
        </a:spcBef>
        <a:spcAft>
          <a:spcPct val="0"/>
        </a:spcAft>
        <a:buChar char="•"/>
        <a:defRPr sz="6750">
          <a:solidFill>
            <a:schemeClr val="tx1"/>
          </a:solidFill>
          <a:latin typeface="+mn-lt"/>
          <a:ea typeface="ＭＳ Ｐゴシック" charset="0"/>
        </a:defRPr>
      </a:lvl3pPr>
      <a:lvl4pPr marL="4488954" indent="-640259" algn="l" defTabSz="2563714" rtl="0" eaLnBrk="0" fontAlgn="base" hangingPunct="0">
        <a:spcBef>
          <a:spcPct val="20000"/>
        </a:spcBef>
        <a:spcAft>
          <a:spcPct val="0"/>
        </a:spcAft>
        <a:buChar char="–"/>
        <a:defRPr sz="5681">
          <a:solidFill>
            <a:schemeClr val="tx1"/>
          </a:solidFill>
          <a:latin typeface="+mn-lt"/>
          <a:ea typeface="ＭＳ Ｐゴシック" charset="0"/>
        </a:defRPr>
      </a:lvl4pPr>
      <a:lvl5pPr marL="5771257" indent="-640259" algn="l" defTabSz="2563714" rtl="0" eaLnBrk="0" fontAlgn="base" hangingPunct="0">
        <a:spcBef>
          <a:spcPct val="20000"/>
        </a:spcBef>
        <a:spcAft>
          <a:spcPct val="0"/>
        </a:spcAft>
        <a:buChar char="»"/>
        <a:defRPr sz="5681">
          <a:solidFill>
            <a:schemeClr val="tx1"/>
          </a:solidFill>
          <a:latin typeface="+mn-lt"/>
          <a:ea typeface="ＭＳ Ｐゴシック" charset="0"/>
        </a:defRPr>
      </a:lvl5pPr>
      <a:lvl6pPr marL="6269126" indent="-641082" algn="l" defTabSz="2564328" rtl="0" fontAlgn="base">
        <a:spcBef>
          <a:spcPct val="20000"/>
        </a:spcBef>
        <a:spcAft>
          <a:spcPct val="0"/>
        </a:spcAft>
        <a:buChar char="»"/>
        <a:defRPr sz="5681">
          <a:solidFill>
            <a:schemeClr val="tx1"/>
          </a:solidFill>
          <a:latin typeface="+mn-lt"/>
        </a:defRPr>
      </a:lvl6pPr>
      <a:lvl7pPr marL="6766784" indent="-641082" algn="l" defTabSz="2564328" rtl="0" fontAlgn="base">
        <a:spcBef>
          <a:spcPct val="20000"/>
        </a:spcBef>
        <a:spcAft>
          <a:spcPct val="0"/>
        </a:spcAft>
        <a:buChar char="»"/>
        <a:defRPr sz="5681">
          <a:solidFill>
            <a:schemeClr val="tx1"/>
          </a:solidFill>
          <a:latin typeface="+mn-lt"/>
        </a:defRPr>
      </a:lvl7pPr>
      <a:lvl8pPr marL="7264444" indent="-641082" algn="l" defTabSz="2564328" rtl="0" fontAlgn="base">
        <a:spcBef>
          <a:spcPct val="20000"/>
        </a:spcBef>
        <a:spcAft>
          <a:spcPct val="0"/>
        </a:spcAft>
        <a:buChar char="»"/>
        <a:defRPr sz="5681">
          <a:solidFill>
            <a:schemeClr val="tx1"/>
          </a:solidFill>
          <a:latin typeface="+mn-lt"/>
        </a:defRPr>
      </a:lvl8pPr>
      <a:lvl9pPr marL="7762103" indent="-641082" algn="l" defTabSz="2564328" rtl="0" fontAlgn="base">
        <a:spcBef>
          <a:spcPct val="20000"/>
        </a:spcBef>
        <a:spcAft>
          <a:spcPct val="0"/>
        </a:spcAft>
        <a:buChar char="»"/>
        <a:defRPr sz="5681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95318" rtl="0" eaLnBrk="1" latinLnBrk="0" hangingPunct="1">
        <a:defRPr sz="1969" kern="1200">
          <a:solidFill>
            <a:schemeClr val="tx1"/>
          </a:solidFill>
          <a:latin typeface="+mn-lt"/>
          <a:ea typeface="+mn-ea"/>
          <a:cs typeface="+mn-cs"/>
        </a:defRPr>
      </a:lvl1pPr>
      <a:lvl2pPr marL="497660" algn="l" defTabSz="995318" rtl="0" eaLnBrk="1" latinLnBrk="0" hangingPunct="1">
        <a:defRPr sz="1969" kern="1200">
          <a:solidFill>
            <a:schemeClr val="tx1"/>
          </a:solidFill>
          <a:latin typeface="+mn-lt"/>
          <a:ea typeface="+mn-ea"/>
          <a:cs typeface="+mn-cs"/>
        </a:defRPr>
      </a:lvl2pPr>
      <a:lvl3pPr marL="995318" algn="l" defTabSz="995318" rtl="0" eaLnBrk="1" latinLnBrk="0" hangingPunct="1">
        <a:defRPr sz="1969" kern="1200">
          <a:solidFill>
            <a:schemeClr val="tx1"/>
          </a:solidFill>
          <a:latin typeface="+mn-lt"/>
          <a:ea typeface="+mn-ea"/>
          <a:cs typeface="+mn-cs"/>
        </a:defRPr>
      </a:lvl3pPr>
      <a:lvl4pPr marL="1492978" algn="l" defTabSz="995318" rtl="0" eaLnBrk="1" latinLnBrk="0" hangingPunct="1">
        <a:defRPr sz="1969" kern="1200">
          <a:solidFill>
            <a:schemeClr val="tx1"/>
          </a:solidFill>
          <a:latin typeface="+mn-lt"/>
          <a:ea typeface="+mn-ea"/>
          <a:cs typeface="+mn-cs"/>
        </a:defRPr>
      </a:lvl4pPr>
      <a:lvl5pPr marL="1990637" algn="l" defTabSz="995318" rtl="0" eaLnBrk="1" latinLnBrk="0" hangingPunct="1">
        <a:defRPr sz="1969" kern="1200">
          <a:solidFill>
            <a:schemeClr val="tx1"/>
          </a:solidFill>
          <a:latin typeface="+mn-lt"/>
          <a:ea typeface="+mn-ea"/>
          <a:cs typeface="+mn-cs"/>
        </a:defRPr>
      </a:lvl5pPr>
      <a:lvl6pPr marL="2488297" algn="l" defTabSz="995318" rtl="0" eaLnBrk="1" latinLnBrk="0" hangingPunct="1">
        <a:defRPr sz="1969" kern="1200">
          <a:solidFill>
            <a:schemeClr val="tx1"/>
          </a:solidFill>
          <a:latin typeface="+mn-lt"/>
          <a:ea typeface="+mn-ea"/>
          <a:cs typeface="+mn-cs"/>
        </a:defRPr>
      </a:lvl6pPr>
      <a:lvl7pPr marL="2985956" algn="l" defTabSz="995318" rtl="0" eaLnBrk="1" latinLnBrk="0" hangingPunct="1">
        <a:defRPr sz="1969" kern="1200">
          <a:solidFill>
            <a:schemeClr val="tx1"/>
          </a:solidFill>
          <a:latin typeface="+mn-lt"/>
          <a:ea typeface="+mn-ea"/>
          <a:cs typeface="+mn-cs"/>
        </a:defRPr>
      </a:lvl7pPr>
      <a:lvl8pPr marL="3483615" algn="l" defTabSz="995318" rtl="0" eaLnBrk="1" latinLnBrk="0" hangingPunct="1">
        <a:defRPr sz="1969" kern="1200">
          <a:solidFill>
            <a:schemeClr val="tx1"/>
          </a:solidFill>
          <a:latin typeface="+mn-lt"/>
          <a:ea typeface="+mn-ea"/>
          <a:cs typeface="+mn-cs"/>
        </a:defRPr>
      </a:lvl8pPr>
      <a:lvl9pPr marL="3981275" algn="l" defTabSz="995318" rtl="0" eaLnBrk="1" latinLnBrk="0" hangingPunct="1">
        <a:defRPr sz="19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3558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4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3558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4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78F552BDE68FC4FADD0DF8EA8EAEE82" ma:contentTypeVersion="12" ma:contentTypeDescription="Crear nuevo documento." ma:contentTypeScope="" ma:versionID="69eea86b28c8916f742b5920dc11412e">
  <xsd:schema xmlns:xsd="http://www.w3.org/2001/XMLSchema" xmlns:xs="http://www.w3.org/2001/XMLSchema" xmlns:p="http://schemas.microsoft.com/office/2006/metadata/properties" xmlns:ns2="5770ccc3-d4a0-4946-b9a2-9c9f2f208dfe" xmlns:ns3="fdbbaa22-1aa2-42c3-a101-0a9910bf3ab4" targetNamespace="http://schemas.microsoft.com/office/2006/metadata/properties" ma:root="true" ma:fieldsID="b26a2ce01b6367ad1238c1034e8bb4c9" ns2:_="" ns3:_="">
    <xsd:import namespace="5770ccc3-d4a0-4946-b9a2-9c9f2f208dfe"/>
    <xsd:import namespace="fdbbaa22-1aa2-42c3-a101-0a9910bf3a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70ccc3-d4a0-4946-b9a2-9c9f2f208d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bbaa22-1aa2-42c3-a101-0a9910bf3ab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B1C3824-CC3A-48E6-8D37-B0953163F324}">
  <ds:schemaRefs>
    <ds:schemaRef ds:uri="http://purl.org/dc/terms/"/>
    <ds:schemaRef ds:uri="0b84dae5-6e9f-484b-911b-b3edb3bcf73a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5368a304-d57d-4ed9-a32c-01224511863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77DD4EE-49A7-4E59-BF0A-7002A63B4249}"/>
</file>

<file path=customXml/itemProps3.xml><?xml version="1.0" encoding="utf-8"?>
<ds:datastoreItem xmlns:ds="http://schemas.openxmlformats.org/officeDocument/2006/customXml" ds:itemID="{9A28A4C5-1E3D-4FE9-A1B8-4753F86F15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</Words>
  <Application>Microsoft Macintosh PowerPoint</Application>
  <PresentationFormat>Presentación en pantalla (16:9)</PresentationFormat>
  <Paragraphs>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Diseño predeterminado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Microsoft Office User</cp:lastModifiedBy>
  <cp:revision>14</cp:revision>
  <dcterms:created xsi:type="dcterms:W3CDTF">2016-03-09T11:11:44Z</dcterms:created>
  <dcterms:modified xsi:type="dcterms:W3CDTF">2021-04-08T13:35:48Z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0x010100478F552BDE68FC4FADD0DF8EA8EAEE82</vt:lpwstr>
  </property>
</Properties>
</file>