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32404050" cy="51206400"/>
  <p:notesSz cx="9144000" cy="6858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8889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883395" indent="-426628" algn="l" rtl="0" eaLnBrk="0" fontAlgn="base" hangingPunct="0">
      <a:spcBef>
        <a:spcPct val="0"/>
      </a:spcBef>
      <a:spcAft>
        <a:spcPct val="0"/>
      </a:spcAft>
      <a:defRPr sz="8889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766789" indent="-853257" algn="l" rtl="0" eaLnBrk="0" fontAlgn="base" hangingPunct="0">
      <a:spcBef>
        <a:spcPct val="0"/>
      </a:spcBef>
      <a:spcAft>
        <a:spcPct val="0"/>
      </a:spcAft>
      <a:defRPr sz="8889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2650172" indent="-1279885" algn="l" rtl="0" eaLnBrk="0" fontAlgn="base" hangingPunct="0">
      <a:spcBef>
        <a:spcPct val="0"/>
      </a:spcBef>
      <a:spcAft>
        <a:spcPct val="0"/>
      </a:spcAft>
      <a:defRPr sz="8889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3535152" indent="-1708099" algn="l" rtl="0" eaLnBrk="0" fontAlgn="base" hangingPunct="0">
      <a:spcBef>
        <a:spcPct val="0"/>
      </a:spcBef>
      <a:spcAft>
        <a:spcPct val="0"/>
      </a:spcAft>
      <a:defRPr sz="8889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3813" algn="l" defTabSz="913526" rtl="0" eaLnBrk="1" latinLnBrk="0" hangingPunct="1">
      <a:defRPr sz="8889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0579" algn="l" defTabSz="913526" rtl="0" eaLnBrk="1" latinLnBrk="0" hangingPunct="1">
      <a:defRPr sz="8889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197334" algn="l" defTabSz="913526" rtl="0" eaLnBrk="1" latinLnBrk="0" hangingPunct="1">
      <a:defRPr sz="8889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4100" algn="l" defTabSz="913526" rtl="0" eaLnBrk="1" latinLnBrk="0" hangingPunct="1">
      <a:defRPr sz="8889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28" userDrawn="1">
          <p15:clr>
            <a:srgbClr val="A4A3A4"/>
          </p15:clr>
        </p15:guide>
        <p15:guide id="2" pos="102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8FD"/>
    <a:srgbClr val="D6F3FA"/>
    <a:srgbClr val="3288D6"/>
    <a:srgbClr val="FFFFFF"/>
    <a:srgbClr val="CCFFFF"/>
    <a:srgbClr val="B8FED3"/>
    <a:srgbClr val="94FEBC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58EA7C-B89C-5742-A25C-546A484BDF9A}" v="4" dt="2021-05-20T10:49:09.6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0909"/>
    <p:restoredTop sz="93469"/>
  </p:normalViewPr>
  <p:slideViewPr>
    <p:cSldViewPr>
      <p:cViewPr>
        <p:scale>
          <a:sx n="42" d="100"/>
          <a:sy n="42" d="100"/>
        </p:scale>
        <p:origin x="1336" y="96"/>
      </p:cViewPr>
      <p:guideLst>
        <p:guide orient="horz" pos="1612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 Sirvent Encabo" userId="6470e942-2b1b-4f37-a452-609e3f6ea2d5" providerId="ADAL" clId="{48917FA5-7EFE-D64A-BE55-4952FA2BF7D9}"/>
    <pc:docChg chg="custSel modSld modMainMaster modNotesMaster">
      <pc:chgData name="Angel Sirvent Encabo" userId="6470e942-2b1b-4f37-a452-609e3f6ea2d5" providerId="ADAL" clId="{48917FA5-7EFE-D64A-BE55-4952FA2BF7D9}" dt="2021-04-19T15:26:31.022" v="10" actId="14100"/>
      <pc:docMkLst>
        <pc:docMk/>
      </pc:docMkLst>
      <pc:sldChg chg="modNotes">
        <pc:chgData name="Angel Sirvent Encabo" userId="6470e942-2b1b-4f37-a452-609e3f6ea2d5" providerId="ADAL" clId="{48917FA5-7EFE-D64A-BE55-4952FA2BF7D9}" dt="2021-04-19T15:25:47.660" v="5"/>
        <pc:sldMkLst>
          <pc:docMk/>
          <pc:sldMk cId="0" sldId="257"/>
        </pc:sldMkLst>
      </pc:sldChg>
      <pc:sldMasterChg chg="modSldLayout">
        <pc:chgData name="Angel Sirvent Encabo" userId="6470e942-2b1b-4f37-a452-609e3f6ea2d5" providerId="ADAL" clId="{48917FA5-7EFE-D64A-BE55-4952FA2BF7D9}" dt="2021-04-19T15:26:31.022" v="10" actId="14100"/>
        <pc:sldMasterMkLst>
          <pc:docMk/>
          <pc:sldMasterMk cId="0" sldId="2147483648"/>
        </pc:sldMasterMkLst>
        <pc:sldLayoutChg chg="modSp">
          <pc:chgData name="Angel Sirvent Encabo" userId="6470e942-2b1b-4f37-a452-609e3f6ea2d5" providerId="ADAL" clId="{48917FA5-7EFE-D64A-BE55-4952FA2BF7D9}" dt="2021-04-19T15:25:47.660" v="5"/>
          <pc:sldLayoutMkLst>
            <pc:docMk/>
            <pc:sldMasterMk cId="0" sldId="2147483648"/>
            <pc:sldLayoutMk cId="372436837" sldId="2147483817"/>
          </pc:sldLayoutMkLst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372436837" sldId="2147483817"/>
              <ac:spMk id="2" creationId="{00000000-0000-0000-0000-000000000000}"/>
            </ac:spMkLst>
          </pc:spChg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372436837" sldId="2147483817"/>
              <ac:spMk id="3" creationId="{00000000-0000-0000-0000-000000000000}"/>
            </ac:spMkLst>
          </pc:spChg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372436837" sldId="2147483817"/>
              <ac:spMk id="4" creationId="{7F0AC2A9-3B48-4632-8A6B-C629CAA6B172}"/>
            </ac:spMkLst>
          </pc:spChg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372436837" sldId="2147483817"/>
              <ac:spMk id="5" creationId="{8292DFDA-F243-44C2-B525-CD25C6F23992}"/>
            </ac:spMkLst>
          </pc:spChg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372436837" sldId="2147483817"/>
              <ac:spMk id="6" creationId="{7479E8AE-32E7-4A2C-829B-09DA28F3539B}"/>
            </ac:spMkLst>
          </pc:spChg>
        </pc:sldLayoutChg>
        <pc:sldLayoutChg chg="modSp">
          <pc:chgData name="Angel Sirvent Encabo" userId="6470e942-2b1b-4f37-a452-609e3f6ea2d5" providerId="ADAL" clId="{48917FA5-7EFE-D64A-BE55-4952FA2BF7D9}" dt="2021-04-19T15:25:47.660" v="5"/>
          <pc:sldLayoutMkLst>
            <pc:docMk/>
            <pc:sldMasterMk cId="0" sldId="2147483648"/>
            <pc:sldLayoutMk cId="441207809" sldId="2147483818"/>
          </pc:sldLayoutMkLst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441207809" sldId="2147483818"/>
              <ac:spMk id="2" creationId="{00000000-0000-0000-0000-000000000000}"/>
            </ac:spMkLst>
          </pc:spChg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441207809" sldId="2147483818"/>
              <ac:spMk id="3" creationId="{00000000-0000-0000-0000-000000000000}"/>
            </ac:spMkLst>
          </pc:spChg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441207809" sldId="2147483818"/>
              <ac:spMk id="4" creationId="{1492016F-9E21-40F6-A12F-35E6507008B1}"/>
            </ac:spMkLst>
          </pc:spChg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441207809" sldId="2147483818"/>
              <ac:spMk id="5" creationId="{18276726-1D4F-4936-BB17-8F21A3DC513B}"/>
            </ac:spMkLst>
          </pc:spChg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441207809" sldId="2147483818"/>
              <ac:spMk id="6" creationId="{1076E93E-7880-4A01-9AE1-7AFA588A4DD9}"/>
            </ac:spMkLst>
          </pc:spChg>
        </pc:sldLayoutChg>
        <pc:sldLayoutChg chg="modSp">
          <pc:chgData name="Angel Sirvent Encabo" userId="6470e942-2b1b-4f37-a452-609e3f6ea2d5" providerId="ADAL" clId="{48917FA5-7EFE-D64A-BE55-4952FA2BF7D9}" dt="2021-04-19T15:25:47.660" v="5"/>
          <pc:sldLayoutMkLst>
            <pc:docMk/>
            <pc:sldMasterMk cId="0" sldId="2147483648"/>
            <pc:sldLayoutMk cId="1327367934" sldId="2147483821"/>
          </pc:sldLayoutMkLst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1327367934" sldId="2147483821"/>
              <ac:spMk id="2" creationId="{00000000-0000-0000-0000-000000000000}"/>
            </ac:spMkLst>
          </pc:spChg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1327367934" sldId="2147483821"/>
              <ac:spMk id="3" creationId="{0F4B83DC-19BD-47B5-AE40-1F4AB7ED0BBA}"/>
            </ac:spMkLst>
          </pc:spChg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1327367934" sldId="2147483821"/>
              <ac:spMk id="4" creationId="{DB0B2C41-972D-48C9-B530-B827E2C3AEB2}"/>
            </ac:spMkLst>
          </pc:spChg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1327367934" sldId="2147483821"/>
              <ac:spMk id="5" creationId="{8917B3F3-78FA-4C65-AFBD-F039302BEECD}"/>
            </ac:spMkLst>
          </pc:spChg>
        </pc:sldLayoutChg>
        <pc:sldLayoutChg chg="modSp">
          <pc:chgData name="Angel Sirvent Encabo" userId="6470e942-2b1b-4f37-a452-609e3f6ea2d5" providerId="ADAL" clId="{48917FA5-7EFE-D64A-BE55-4952FA2BF7D9}" dt="2021-04-19T15:25:47.660" v="5"/>
          <pc:sldLayoutMkLst>
            <pc:docMk/>
            <pc:sldMasterMk cId="0" sldId="2147483648"/>
            <pc:sldLayoutMk cId="1508401442" sldId="2147483822"/>
          </pc:sldLayoutMkLst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1508401442" sldId="2147483822"/>
              <ac:spMk id="2" creationId="{3985AFD6-3CE8-4FF9-B6D0-91DEE42E1642}"/>
            </ac:spMkLst>
          </pc:spChg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1508401442" sldId="2147483822"/>
              <ac:spMk id="3" creationId="{AA1B2543-FCC4-41B6-AE4B-2BF79AEC9A79}"/>
            </ac:spMkLst>
          </pc:spChg>
          <pc:spChg chg="mod">
            <ac:chgData name="Angel Sirvent Encabo" userId="6470e942-2b1b-4f37-a452-609e3f6ea2d5" providerId="ADAL" clId="{48917FA5-7EFE-D64A-BE55-4952FA2BF7D9}" dt="2021-04-19T15:25:47.660" v="5"/>
            <ac:spMkLst>
              <pc:docMk/>
              <pc:sldMasterMk cId="0" sldId="2147483648"/>
              <pc:sldLayoutMk cId="1508401442" sldId="2147483822"/>
              <ac:spMk id="4" creationId="{2AFF2304-7A95-480F-BD5B-90146AE4C1BB}"/>
            </ac:spMkLst>
          </pc:spChg>
        </pc:sldLayoutChg>
        <pc:sldLayoutChg chg="addSp delSp modSp mod">
          <pc:chgData name="Angel Sirvent Encabo" userId="6470e942-2b1b-4f37-a452-609e3f6ea2d5" providerId="ADAL" clId="{48917FA5-7EFE-D64A-BE55-4952FA2BF7D9}" dt="2021-04-19T15:26:31.022" v="10" actId="14100"/>
          <pc:sldLayoutMkLst>
            <pc:docMk/>
            <pc:sldMasterMk cId="0" sldId="2147483648"/>
            <pc:sldLayoutMk cId="3091076723" sldId="2147483827"/>
          </pc:sldLayoutMkLst>
          <pc:picChg chg="add del mod">
            <ac:chgData name="Angel Sirvent Encabo" userId="6470e942-2b1b-4f37-a452-609e3f6ea2d5" providerId="ADAL" clId="{48917FA5-7EFE-D64A-BE55-4952FA2BF7D9}" dt="2021-04-19T15:26:21.697" v="7" actId="478"/>
            <ac:picMkLst>
              <pc:docMk/>
              <pc:sldMasterMk cId="0" sldId="2147483648"/>
              <pc:sldLayoutMk cId="3091076723" sldId="2147483827"/>
              <ac:picMk id="3" creationId="{A7D578C5-228C-9044-A19F-1E1584525001}"/>
            </ac:picMkLst>
          </pc:picChg>
          <pc:picChg chg="add mod">
            <ac:chgData name="Angel Sirvent Encabo" userId="6470e942-2b1b-4f37-a452-609e3f6ea2d5" providerId="ADAL" clId="{48917FA5-7EFE-D64A-BE55-4952FA2BF7D9}" dt="2021-04-19T15:26:31.022" v="10" actId="14100"/>
            <ac:picMkLst>
              <pc:docMk/>
              <pc:sldMasterMk cId="0" sldId="2147483648"/>
              <pc:sldLayoutMk cId="3091076723" sldId="2147483827"/>
              <ac:picMk id="5" creationId="{22DB8888-AF5B-4244-89F1-D8691B2CD844}"/>
            </ac:picMkLst>
          </pc:picChg>
          <pc:picChg chg="del mod">
            <ac:chgData name="Angel Sirvent Encabo" userId="6470e942-2b1b-4f37-a452-609e3f6ea2d5" providerId="ADAL" clId="{48917FA5-7EFE-D64A-BE55-4952FA2BF7D9}" dt="2021-04-19T15:24:47.454" v="1" actId="478"/>
            <ac:picMkLst>
              <pc:docMk/>
              <pc:sldMasterMk cId="0" sldId="2147483648"/>
              <pc:sldLayoutMk cId="3091076723" sldId="2147483827"/>
              <ac:picMk id="8" creationId="{4725871C-AEDA-C542-85F5-20067C71077C}"/>
            </ac:picMkLst>
          </pc:picChg>
        </pc:sldLayoutChg>
      </pc:sldMasterChg>
    </pc:docChg>
  </pc:docChgLst>
  <pc:docChgLst>
    <pc:chgData name="Angel Sirvent Encabo" userId="6470e942-2b1b-4f37-a452-609e3f6ea2d5" providerId="ADAL" clId="{36AC3B0C-3EA2-0849-97F5-5B1EEF67B364}"/>
    <pc:docChg chg="undo custSel modSld modMainMaster">
      <pc:chgData name="Angel Sirvent Encabo" userId="6470e942-2b1b-4f37-a452-609e3f6ea2d5" providerId="ADAL" clId="{36AC3B0C-3EA2-0849-97F5-5B1EEF67B364}" dt="2021-04-08T13:35:38.934" v="24" actId="1076"/>
      <pc:docMkLst>
        <pc:docMk/>
      </pc:docMkLst>
      <pc:sldChg chg="addSp delSp modSp mod">
        <pc:chgData name="Angel Sirvent Encabo" userId="6470e942-2b1b-4f37-a452-609e3f6ea2d5" providerId="ADAL" clId="{36AC3B0C-3EA2-0849-97F5-5B1EEF67B364}" dt="2021-04-08T13:16:18.401" v="2"/>
        <pc:sldMkLst>
          <pc:docMk/>
          <pc:sldMk cId="0" sldId="257"/>
        </pc:sldMkLst>
        <pc:spChg chg="add del mod">
          <ac:chgData name="Angel Sirvent Encabo" userId="6470e942-2b1b-4f37-a452-609e3f6ea2d5" providerId="ADAL" clId="{36AC3B0C-3EA2-0849-97F5-5B1EEF67B364}" dt="2021-04-08T13:16:18.401" v="2"/>
          <ac:spMkLst>
            <pc:docMk/>
            <pc:sldMk cId="0" sldId="257"/>
            <ac:spMk id="2" creationId="{CEDAA9F4-F13D-B347-84B9-9229CE77F6A1}"/>
          </ac:spMkLst>
        </pc:spChg>
      </pc:sldChg>
      <pc:sldMasterChg chg="modSldLayout">
        <pc:chgData name="Angel Sirvent Encabo" userId="6470e942-2b1b-4f37-a452-609e3f6ea2d5" providerId="ADAL" clId="{36AC3B0C-3EA2-0849-97F5-5B1EEF67B364}" dt="2021-04-08T13:35:38.934" v="24" actId="1076"/>
        <pc:sldMasterMkLst>
          <pc:docMk/>
          <pc:sldMasterMk cId="0" sldId="2147483648"/>
        </pc:sldMasterMkLst>
        <pc:sldLayoutChg chg="addSp delSp modSp mod">
          <pc:chgData name="Angel Sirvent Encabo" userId="6470e942-2b1b-4f37-a452-609e3f6ea2d5" providerId="ADAL" clId="{36AC3B0C-3EA2-0849-97F5-5B1EEF67B364}" dt="2021-04-08T13:35:38.934" v="24" actId="1076"/>
          <pc:sldLayoutMkLst>
            <pc:docMk/>
            <pc:sldMasterMk cId="0" sldId="2147483648"/>
            <pc:sldLayoutMk cId="3091076723" sldId="2147483827"/>
          </pc:sldLayoutMkLst>
          <pc:picChg chg="del">
            <ac:chgData name="Angel Sirvent Encabo" userId="6470e942-2b1b-4f37-a452-609e3f6ea2d5" providerId="ADAL" clId="{36AC3B0C-3EA2-0849-97F5-5B1EEF67B364}" dt="2021-04-08T13:29:51.624" v="8" actId="478"/>
            <ac:picMkLst>
              <pc:docMk/>
              <pc:sldMasterMk cId="0" sldId="2147483648"/>
              <pc:sldLayoutMk cId="3091076723" sldId="2147483827"/>
              <ac:picMk id="3" creationId="{6DC898F8-22DC-9E4B-AF9F-B2B8341BE988}"/>
            </ac:picMkLst>
          </pc:picChg>
          <pc:picChg chg="add del mod">
            <ac:chgData name="Angel Sirvent Encabo" userId="6470e942-2b1b-4f37-a452-609e3f6ea2d5" providerId="ADAL" clId="{36AC3B0C-3EA2-0849-97F5-5B1EEF67B364}" dt="2021-04-08T13:35:25.728" v="17" actId="478"/>
            <ac:picMkLst>
              <pc:docMk/>
              <pc:sldMasterMk cId="0" sldId="2147483648"/>
              <pc:sldLayoutMk cId="3091076723" sldId="2147483827"/>
              <ac:picMk id="4" creationId="{18F2F19E-B9F6-4848-95E0-148F121E5B7B}"/>
            </ac:picMkLst>
          </pc:picChg>
          <pc:picChg chg="del mod">
            <ac:chgData name="Angel Sirvent Encabo" userId="6470e942-2b1b-4f37-a452-609e3f6ea2d5" providerId="ADAL" clId="{36AC3B0C-3EA2-0849-97F5-5B1EEF67B364}" dt="2021-04-08T13:29:49.998" v="7" actId="478"/>
            <ac:picMkLst>
              <pc:docMk/>
              <pc:sldMasterMk cId="0" sldId="2147483648"/>
              <pc:sldLayoutMk cId="3091076723" sldId="2147483827"/>
              <ac:picMk id="5" creationId="{B45795D2-EDCE-274C-8149-C5C583684DCA}"/>
            </ac:picMkLst>
          </pc:picChg>
          <pc:picChg chg="del mod">
            <ac:chgData name="Angel Sirvent Encabo" userId="6470e942-2b1b-4f37-a452-609e3f6ea2d5" providerId="ADAL" clId="{36AC3B0C-3EA2-0849-97F5-5B1EEF67B364}" dt="2021-04-08T13:29:48.228" v="5" actId="478"/>
            <ac:picMkLst>
              <pc:docMk/>
              <pc:sldMasterMk cId="0" sldId="2147483648"/>
              <pc:sldLayoutMk cId="3091076723" sldId="2147483827"/>
              <ac:picMk id="7" creationId="{AE52843A-02CE-C142-8ED1-46C6804EE6F7}"/>
            </ac:picMkLst>
          </pc:picChg>
          <pc:picChg chg="add mod">
            <ac:chgData name="Angel Sirvent Encabo" userId="6470e942-2b1b-4f37-a452-609e3f6ea2d5" providerId="ADAL" clId="{36AC3B0C-3EA2-0849-97F5-5B1EEF67B364}" dt="2021-04-08T13:35:38.934" v="24" actId="1076"/>
            <ac:picMkLst>
              <pc:docMk/>
              <pc:sldMasterMk cId="0" sldId="2147483648"/>
              <pc:sldLayoutMk cId="3091076723" sldId="2147483827"/>
              <ac:picMk id="8" creationId="{4725871C-AEDA-C542-85F5-20067C71077C}"/>
            </ac:picMkLst>
          </pc:picChg>
        </pc:sldLayoutChg>
      </pc:sldMasterChg>
    </pc:docChg>
  </pc:docChgLst>
  <pc:docChgLst>
    <pc:chgData name="Angel Sirvent Encabo" userId="6470e942-2b1b-4f37-a452-609e3f6ea2d5" providerId="ADAL" clId="{C458EA7C-B89C-5742-A25C-546A484BDF9A}"/>
    <pc:docChg chg="custSel modSld modMainMaster modNotesMaster">
      <pc:chgData name="Angel Sirvent Encabo" userId="6470e942-2b1b-4f37-a452-609e3f6ea2d5" providerId="ADAL" clId="{C458EA7C-B89C-5742-A25C-546A484BDF9A}" dt="2021-05-20T10:49:17.238" v="6" actId="14100"/>
      <pc:docMkLst>
        <pc:docMk/>
      </pc:docMkLst>
      <pc:sldChg chg="modNotes">
        <pc:chgData name="Angel Sirvent Encabo" userId="6470e942-2b1b-4f37-a452-609e3f6ea2d5" providerId="ADAL" clId="{C458EA7C-B89C-5742-A25C-546A484BDF9A}" dt="2021-05-20T10:48:27.581" v="2"/>
        <pc:sldMkLst>
          <pc:docMk/>
          <pc:sldMk cId="0" sldId="257"/>
        </pc:sldMkLst>
      </pc:sldChg>
      <pc:sldMasterChg chg="modSldLayout">
        <pc:chgData name="Angel Sirvent Encabo" userId="6470e942-2b1b-4f37-a452-609e3f6ea2d5" providerId="ADAL" clId="{C458EA7C-B89C-5742-A25C-546A484BDF9A}" dt="2021-05-20T10:49:17.238" v="6" actId="14100"/>
        <pc:sldMasterMkLst>
          <pc:docMk/>
          <pc:sldMasterMk cId="0" sldId="2147483648"/>
        </pc:sldMasterMkLst>
        <pc:sldLayoutChg chg="modSp">
          <pc:chgData name="Angel Sirvent Encabo" userId="6470e942-2b1b-4f37-a452-609e3f6ea2d5" providerId="ADAL" clId="{C458EA7C-B89C-5742-A25C-546A484BDF9A}" dt="2021-05-20T10:48:27.581" v="2"/>
          <pc:sldLayoutMkLst>
            <pc:docMk/>
            <pc:sldMasterMk cId="0" sldId="2147483648"/>
            <pc:sldLayoutMk cId="372436837" sldId="2147483817"/>
          </pc:sldLayoutMkLst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372436837" sldId="2147483817"/>
              <ac:spMk id="2" creationId="{00000000-0000-0000-0000-000000000000}"/>
            </ac:spMkLst>
          </pc:spChg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372436837" sldId="2147483817"/>
              <ac:spMk id="3" creationId="{00000000-0000-0000-0000-000000000000}"/>
            </ac:spMkLst>
          </pc:spChg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372436837" sldId="2147483817"/>
              <ac:spMk id="4" creationId="{7F0AC2A9-3B48-4632-8A6B-C629CAA6B172}"/>
            </ac:spMkLst>
          </pc:spChg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372436837" sldId="2147483817"/>
              <ac:spMk id="5" creationId="{8292DFDA-F243-44C2-B525-CD25C6F23992}"/>
            </ac:spMkLst>
          </pc:spChg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372436837" sldId="2147483817"/>
              <ac:spMk id="6" creationId="{7479E8AE-32E7-4A2C-829B-09DA28F3539B}"/>
            </ac:spMkLst>
          </pc:spChg>
        </pc:sldLayoutChg>
        <pc:sldLayoutChg chg="modSp">
          <pc:chgData name="Angel Sirvent Encabo" userId="6470e942-2b1b-4f37-a452-609e3f6ea2d5" providerId="ADAL" clId="{C458EA7C-B89C-5742-A25C-546A484BDF9A}" dt="2021-05-20T10:48:27.581" v="2"/>
          <pc:sldLayoutMkLst>
            <pc:docMk/>
            <pc:sldMasterMk cId="0" sldId="2147483648"/>
            <pc:sldLayoutMk cId="441207809" sldId="2147483818"/>
          </pc:sldLayoutMkLst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441207809" sldId="2147483818"/>
              <ac:spMk id="2" creationId="{00000000-0000-0000-0000-000000000000}"/>
            </ac:spMkLst>
          </pc:spChg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441207809" sldId="2147483818"/>
              <ac:spMk id="3" creationId="{00000000-0000-0000-0000-000000000000}"/>
            </ac:spMkLst>
          </pc:spChg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441207809" sldId="2147483818"/>
              <ac:spMk id="4" creationId="{1492016F-9E21-40F6-A12F-35E6507008B1}"/>
            </ac:spMkLst>
          </pc:spChg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441207809" sldId="2147483818"/>
              <ac:spMk id="5" creationId="{18276726-1D4F-4936-BB17-8F21A3DC513B}"/>
            </ac:spMkLst>
          </pc:spChg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441207809" sldId="2147483818"/>
              <ac:spMk id="6" creationId="{1076E93E-7880-4A01-9AE1-7AFA588A4DD9}"/>
            </ac:spMkLst>
          </pc:spChg>
        </pc:sldLayoutChg>
        <pc:sldLayoutChg chg="modSp">
          <pc:chgData name="Angel Sirvent Encabo" userId="6470e942-2b1b-4f37-a452-609e3f6ea2d5" providerId="ADAL" clId="{C458EA7C-B89C-5742-A25C-546A484BDF9A}" dt="2021-05-20T10:48:27.581" v="2"/>
          <pc:sldLayoutMkLst>
            <pc:docMk/>
            <pc:sldMasterMk cId="0" sldId="2147483648"/>
            <pc:sldLayoutMk cId="1327367934" sldId="2147483821"/>
          </pc:sldLayoutMkLst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1327367934" sldId="2147483821"/>
              <ac:spMk id="2" creationId="{00000000-0000-0000-0000-000000000000}"/>
            </ac:spMkLst>
          </pc:spChg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1327367934" sldId="2147483821"/>
              <ac:spMk id="3" creationId="{0F4B83DC-19BD-47B5-AE40-1F4AB7ED0BBA}"/>
            </ac:spMkLst>
          </pc:spChg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1327367934" sldId="2147483821"/>
              <ac:spMk id="4" creationId="{DB0B2C41-972D-48C9-B530-B827E2C3AEB2}"/>
            </ac:spMkLst>
          </pc:spChg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1327367934" sldId="2147483821"/>
              <ac:spMk id="5" creationId="{8917B3F3-78FA-4C65-AFBD-F039302BEECD}"/>
            </ac:spMkLst>
          </pc:spChg>
        </pc:sldLayoutChg>
        <pc:sldLayoutChg chg="modSp">
          <pc:chgData name="Angel Sirvent Encabo" userId="6470e942-2b1b-4f37-a452-609e3f6ea2d5" providerId="ADAL" clId="{C458EA7C-B89C-5742-A25C-546A484BDF9A}" dt="2021-05-20T10:48:27.581" v="2"/>
          <pc:sldLayoutMkLst>
            <pc:docMk/>
            <pc:sldMasterMk cId="0" sldId="2147483648"/>
            <pc:sldLayoutMk cId="1508401442" sldId="2147483822"/>
          </pc:sldLayoutMkLst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1508401442" sldId="2147483822"/>
              <ac:spMk id="2" creationId="{3985AFD6-3CE8-4FF9-B6D0-91DEE42E1642}"/>
            </ac:spMkLst>
          </pc:spChg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1508401442" sldId="2147483822"/>
              <ac:spMk id="3" creationId="{AA1B2543-FCC4-41B6-AE4B-2BF79AEC9A79}"/>
            </ac:spMkLst>
          </pc:spChg>
          <pc:spChg chg="mod">
            <ac:chgData name="Angel Sirvent Encabo" userId="6470e942-2b1b-4f37-a452-609e3f6ea2d5" providerId="ADAL" clId="{C458EA7C-B89C-5742-A25C-546A484BDF9A}" dt="2021-05-20T10:48:27.581" v="2"/>
            <ac:spMkLst>
              <pc:docMk/>
              <pc:sldMasterMk cId="0" sldId="2147483648"/>
              <pc:sldLayoutMk cId="1508401442" sldId="2147483822"/>
              <ac:spMk id="4" creationId="{2AFF2304-7A95-480F-BD5B-90146AE4C1BB}"/>
            </ac:spMkLst>
          </pc:spChg>
        </pc:sldLayoutChg>
        <pc:sldLayoutChg chg="addSp delSp modSp mod">
          <pc:chgData name="Angel Sirvent Encabo" userId="6470e942-2b1b-4f37-a452-609e3f6ea2d5" providerId="ADAL" clId="{C458EA7C-B89C-5742-A25C-546A484BDF9A}" dt="2021-05-20T10:49:17.238" v="6" actId="14100"/>
          <pc:sldLayoutMkLst>
            <pc:docMk/>
            <pc:sldMasterMk cId="0" sldId="2147483648"/>
            <pc:sldLayoutMk cId="3091076723" sldId="2147483827"/>
          </pc:sldLayoutMkLst>
          <pc:picChg chg="add mod">
            <ac:chgData name="Angel Sirvent Encabo" userId="6470e942-2b1b-4f37-a452-609e3f6ea2d5" providerId="ADAL" clId="{C458EA7C-B89C-5742-A25C-546A484BDF9A}" dt="2021-05-20T10:49:17.238" v="6" actId="14100"/>
            <ac:picMkLst>
              <pc:docMk/>
              <pc:sldMasterMk cId="0" sldId="2147483648"/>
              <pc:sldLayoutMk cId="3091076723" sldId="2147483827"/>
              <ac:picMk id="3" creationId="{2F974CE4-E190-F94A-B746-69496346D063}"/>
            </ac:picMkLst>
          </pc:picChg>
          <pc:picChg chg="del mod">
            <ac:chgData name="Angel Sirvent Encabo" userId="6470e942-2b1b-4f37-a452-609e3f6ea2d5" providerId="ADAL" clId="{C458EA7C-B89C-5742-A25C-546A484BDF9A}" dt="2021-05-20T10:48:39.117" v="3" actId="478"/>
            <ac:picMkLst>
              <pc:docMk/>
              <pc:sldMasterMk cId="0" sldId="2147483648"/>
              <pc:sldLayoutMk cId="3091076723" sldId="2147483827"/>
              <ac:picMk id="5" creationId="{22DB8888-AF5B-4244-89F1-D8691B2CD844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F172D2-752C-4306-B1A0-2482750ED1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38794F-58A3-4CA0-A4F0-D90C17271C1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F4237BD-629C-4C8E-BE34-6D8FBC576117}" type="datetimeFigureOut">
              <a:rPr lang="en-US"/>
              <a:pPr>
                <a:defRPr/>
              </a:pPr>
              <a:t>5/20/21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32A92DE-672C-458B-B0B2-7D51A8BC662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40163" y="857250"/>
            <a:ext cx="14636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D2603E7-CBCE-4751-BFD7-150FC1F9E4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9011B-6163-4F00-9ED7-E18362E984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F3F57-B92A-400B-9FD3-AC2064C7B5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EDCB92-6EA7-425F-AFEC-478ECAB27AD4}" type="slidenum">
              <a:rPr lang="en-US" altLang="es-ES"/>
              <a:pPr/>
              <a:t>‹Nº›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76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52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28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05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813" algn="l" defTabSz="9135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579" algn="l" defTabSz="9135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34" algn="l" defTabSz="9135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00" algn="l" defTabSz="91352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118D2D4F-E8C3-47B7-B269-26F8DFEE7B8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40163" y="857250"/>
            <a:ext cx="1463675" cy="2314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BCFCBBF0-A6E4-4B1C-9EC5-08C85A420A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E254931-8A49-4BF6-BAD2-B835720077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9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95E8CC3-8A47-4AAC-95B9-89C87FA66C75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F974CE4-E190-F94A-B746-69496346D0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920" y="-1"/>
            <a:ext cx="32494970" cy="329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76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1746" y="15907688"/>
            <a:ext cx="27543443" cy="10976028"/>
          </a:xfrm>
          <a:prstGeom prst="rect">
            <a:avLst/>
          </a:prstGeom>
        </p:spPr>
        <p:txBody>
          <a:bodyPr/>
          <a:lstStyle>
            <a:lvl1pPr>
              <a:defRPr sz="2025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608" y="29015694"/>
            <a:ext cx="22682835" cy="13088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50"/>
            </a:lvl1pPr>
            <a:lvl2pPr marL="279982" indent="0" algn="ctr">
              <a:buNone/>
              <a:defRPr/>
            </a:lvl2pPr>
            <a:lvl3pPr marL="559963" indent="0" algn="ctr">
              <a:buNone/>
              <a:defRPr/>
            </a:lvl3pPr>
            <a:lvl4pPr marL="839945" indent="0" algn="ctr">
              <a:buNone/>
              <a:defRPr/>
            </a:lvl4pPr>
            <a:lvl5pPr marL="1119926" indent="0" algn="ctr">
              <a:buNone/>
              <a:defRPr/>
            </a:lvl5pPr>
            <a:lvl6pPr marL="1399909" indent="0" algn="ctr">
              <a:buNone/>
              <a:defRPr/>
            </a:lvl6pPr>
            <a:lvl7pPr marL="1679891" indent="0" algn="ctr">
              <a:buNone/>
              <a:defRPr/>
            </a:lvl7pPr>
            <a:lvl8pPr marL="1959872" indent="0" algn="ctr">
              <a:buNone/>
              <a:defRPr/>
            </a:lvl8pPr>
            <a:lvl9pPr marL="2239853" indent="0" algn="ctr">
              <a:buNone/>
              <a:defRPr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F0AC2A9-3B48-4632-8A6B-C629CAA6B1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0845" y="46626468"/>
            <a:ext cx="7559672" cy="3554410"/>
          </a:xfrm>
          <a:prstGeom prst="rect">
            <a:avLst/>
          </a:prstGeom>
          <a:ln/>
        </p:spPr>
        <p:txBody>
          <a:bodyPr/>
          <a:lstStyle>
            <a:lvl1pPr>
              <a:defRPr sz="506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92DFDA-F243-44C2-B525-CD25C6F239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2839" y="46626468"/>
            <a:ext cx="10261598" cy="3554410"/>
          </a:xfrm>
          <a:prstGeom prst="rect">
            <a:avLst/>
          </a:prstGeom>
          <a:ln/>
        </p:spPr>
        <p:txBody>
          <a:bodyPr/>
          <a:lstStyle>
            <a:lvl1pPr>
              <a:defRPr sz="506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79E8AE-32E7-4A2C-829B-09DA28F353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3545" y="46626468"/>
            <a:ext cx="7559672" cy="3554410"/>
          </a:xfrm>
          <a:prstGeom prst="rect">
            <a:avLst/>
          </a:prstGeom>
          <a:ln/>
        </p:spPr>
        <p:txBody>
          <a:bodyPr/>
          <a:lstStyle>
            <a:lvl1pPr>
              <a:defRPr sz="506"/>
            </a:lvl1pPr>
          </a:lstStyle>
          <a:p>
            <a:fld id="{C858DD72-CA4C-4418-B501-8EB3CE940F52}" type="slidenum">
              <a:rPr lang="es-ES" altLang="es-ES_tradnl" smtClean="0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7243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60342" y="32905499"/>
            <a:ext cx="27543443" cy="10169678"/>
          </a:xfrm>
          <a:prstGeom prst="rect">
            <a:avLst/>
          </a:prstGeom>
        </p:spPr>
        <p:txBody>
          <a:bodyPr anchor="t"/>
          <a:lstStyle>
            <a:lvl1pPr algn="l">
              <a:defRPr sz="1575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60342" y="21703702"/>
            <a:ext cx="27543443" cy="1120180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25"/>
            </a:lvl1pPr>
            <a:lvl2pPr marL="279982" indent="0">
              <a:buNone/>
              <a:defRPr sz="1108"/>
            </a:lvl2pPr>
            <a:lvl3pPr marL="559963" indent="0">
              <a:buNone/>
              <a:defRPr sz="981"/>
            </a:lvl3pPr>
            <a:lvl4pPr marL="839945" indent="0">
              <a:buNone/>
              <a:defRPr sz="854"/>
            </a:lvl4pPr>
            <a:lvl5pPr marL="1119926" indent="0">
              <a:buNone/>
              <a:defRPr sz="854"/>
            </a:lvl5pPr>
            <a:lvl6pPr marL="1399909" indent="0">
              <a:buNone/>
              <a:defRPr sz="854"/>
            </a:lvl6pPr>
            <a:lvl7pPr marL="1679891" indent="0">
              <a:buNone/>
              <a:defRPr sz="854"/>
            </a:lvl7pPr>
            <a:lvl8pPr marL="1959872" indent="0">
              <a:buNone/>
              <a:defRPr sz="854"/>
            </a:lvl8pPr>
            <a:lvl9pPr marL="2239853" indent="0">
              <a:buNone/>
              <a:defRPr sz="854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92016F-9E21-40F6-A12F-35E6507008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0845" y="46626468"/>
            <a:ext cx="7559672" cy="3554410"/>
          </a:xfrm>
          <a:prstGeom prst="rect">
            <a:avLst/>
          </a:prstGeom>
          <a:ln/>
        </p:spPr>
        <p:txBody>
          <a:bodyPr/>
          <a:lstStyle>
            <a:lvl1pPr>
              <a:defRPr sz="506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276726-1D4F-4936-BB17-8F21A3DC51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2839" y="46626468"/>
            <a:ext cx="10261598" cy="3554410"/>
          </a:xfrm>
          <a:prstGeom prst="rect">
            <a:avLst/>
          </a:prstGeom>
          <a:ln/>
        </p:spPr>
        <p:txBody>
          <a:bodyPr/>
          <a:lstStyle>
            <a:lvl1pPr>
              <a:defRPr sz="506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76E93E-7880-4A01-9AE1-7AFA588A4D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3545" y="46626468"/>
            <a:ext cx="7559672" cy="3554410"/>
          </a:xfrm>
          <a:prstGeom prst="rect">
            <a:avLst/>
          </a:prstGeom>
          <a:ln/>
        </p:spPr>
        <p:txBody>
          <a:bodyPr/>
          <a:lstStyle>
            <a:lvl1pPr>
              <a:defRPr sz="506"/>
            </a:lvl1pPr>
          </a:lstStyle>
          <a:p>
            <a:fld id="{6B942F43-E451-4B8D-807D-F7270C489FCE}" type="slidenum">
              <a:rPr lang="es-ES" altLang="es-ES_tradnl" smtClean="0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441207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845" y="2051056"/>
            <a:ext cx="29162372" cy="8534400"/>
          </a:xfrm>
          <a:prstGeom prst="rect">
            <a:avLst/>
          </a:prstGeom>
        </p:spPr>
        <p:txBody>
          <a:bodyPr/>
          <a:lstStyle>
            <a:lvl1pPr algn="l">
              <a:defRPr sz="1575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4B83DC-19BD-47B5-AE40-1F4AB7ED0B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0845" y="46626468"/>
            <a:ext cx="7559672" cy="3554410"/>
          </a:xfrm>
          <a:prstGeom prst="rect">
            <a:avLst/>
          </a:prstGeom>
          <a:ln/>
        </p:spPr>
        <p:txBody>
          <a:bodyPr/>
          <a:lstStyle>
            <a:lvl1pPr>
              <a:defRPr sz="506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0B2C41-972D-48C9-B530-B827E2C3AE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2839" y="46626468"/>
            <a:ext cx="10261598" cy="3554410"/>
          </a:xfrm>
          <a:prstGeom prst="rect">
            <a:avLst/>
          </a:prstGeom>
          <a:ln/>
        </p:spPr>
        <p:txBody>
          <a:bodyPr/>
          <a:lstStyle>
            <a:lvl1pPr>
              <a:defRPr sz="506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917B3F3-78FA-4C65-AFBD-F039302BEE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3545" y="46626468"/>
            <a:ext cx="7559672" cy="3554410"/>
          </a:xfrm>
          <a:prstGeom prst="rect">
            <a:avLst/>
          </a:prstGeom>
          <a:ln/>
        </p:spPr>
        <p:txBody>
          <a:bodyPr/>
          <a:lstStyle>
            <a:lvl1pPr>
              <a:defRPr sz="506"/>
            </a:lvl1pPr>
          </a:lstStyle>
          <a:p>
            <a:fld id="{0995E01C-F38F-4BC6-B8DC-B08E4A3896F2}" type="slidenum">
              <a:rPr lang="es-ES" altLang="es-ES_tradnl" smtClean="0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32736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985AFD6-3CE8-4FF9-B6D0-91DEE42E16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620845" y="46626468"/>
            <a:ext cx="7559672" cy="3554410"/>
          </a:xfrm>
          <a:prstGeom prst="rect">
            <a:avLst/>
          </a:prstGeom>
          <a:ln/>
        </p:spPr>
        <p:txBody>
          <a:bodyPr/>
          <a:lstStyle>
            <a:lvl1pPr>
              <a:defRPr sz="506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1B2543-FCC4-41B6-AE4B-2BF79AEC9A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11072839" y="46626468"/>
            <a:ext cx="10261598" cy="3554410"/>
          </a:xfrm>
          <a:prstGeom prst="rect">
            <a:avLst/>
          </a:prstGeom>
          <a:ln/>
        </p:spPr>
        <p:txBody>
          <a:bodyPr/>
          <a:lstStyle>
            <a:lvl1pPr>
              <a:defRPr sz="506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AFF2304-7A95-480F-BD5B-90146AE4C1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23223545" y="46626468"/>
            <a:ext cx="7559672" cy="3554410"/>
          </a:xfrm>
          <a:prstGeom prst="rect">
            <a:avLst/>
          </a:prstGeom>
          <a:ln/>
        </p:spPr>
        <p:txBody>
          <a:bodyPr/>
          <a:lstStyle>
            <a:lvl1pPr>
              <a:defRPr sz="506"/>
            </a:lvl1pPr>
          </a:lstStyle>
          <a:p>
            <a:fld id="{644CC1A5-ED51-44D3-8669-2E168ECFEF50}" type="slidenum">
              <a:rPr lang="es-ES" altLang="es-ES_tradnl" smtClean="0"/>
              <a:pPr/>
              <a:t>‹Nº›</a:t>
            </a:fld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50840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21" r:id="rId4"/>
    <p:sldLayoutId id="2147483822" r:id="rId5"/>
  </p:sldLayoutIdLst>
  <p:txStyles>
    <p:titleStyle>
      <a:lvl1pPr algn="ctr" defTabSz="1442338" rtl="0" eaLnBrk="0" fontAlgn="base" hangingPunct="0">
        <a:spcBef>
          <a:spcPct val="0"/>
        </a:spcBef>
        <a:spcAft>
          <a:spcPct val="0"/>
        </a:spcAft>
        <a:defRPr sz="693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defTabSz="1442338" rtl="0" eaLnBrk="0" fontAlgn="base" hangingPunct="0">
        <a:spcBef>
          <a:spcPct val="0"/>
        </a:spcBef>
        <a:spcAft>
          <a:spcPct val="0"/>
        </a:spcAft>
        <a:defRPr sz="693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1442338" rtl="0" eaLnBrk="0" fontAlgn="base" hangingPunct="0">
        <a:spcBef>
          <a:spcPct val="0"/>
        </a:spcBef>
        <a:spcAft>
          <a:spcPct val="0"/>
        </a:spcAft>
        <a:defRPr sz="693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1442338" rtl="0" eaLnBrk="0" fontAlgn="base" hangingPunct="0">
        <a:spcBef>
          <a:spcPct val="0"/>
        </a:spcBef>
        <a:spcAft>
          <a:spcPct val="0"/>
        </a:spcAft>
        <a:defRPr sz="693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1442338" rtl="0" eaLnBrk="0" fontAlgn="base" hangingPunct="0">
        <a:spcBef>
          <a:spcPct val="0"/>
        </a:spcBef>
        <a:spcAft>
          <a:spcPct val="0"/>
        </a:spcAft>
        <a:defRPr sz="693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279982" algn="ctr" defTabSz="1442684" rtl="0" fontAlgn="base">
        <a:spcBef>
          <a:spcPct val="0"/>
        </a:spcBef>
        <a:spcAft>
          <a:spcPct val="0"/>
        </a:spcAft>
        <a:defRPr sz="6930">
          <a:solidFill>
            <a:schemeClr val="tx2"/>
          </a:solidFill>
          <a:latin typeface="Arial" charset="0"/>
        </a:defRPr>
      </a:lvl6pPr>
      <a:lvl7pPr marL="559963" algn="ctr" defTabSz="1442684" rtl="0" fontAlgn="base">
        <a:spcBef>
          <a:spcPct val="0"/>
        </a:spcBef>
        <a:spcAft>
          <a:spcPct val="0"/>
        </a:spcAft>
        <a:defRPr sz="6930">
          <a:solidFill>
            <a:schemeClr val="tx2"/>
          </a:solidFill>
          <a:latin typeface="Arial" charset="0"/>
        </a:defRPr>
      </a:lvl7pPr>
      <a:lvl8pPr marL="839945" algn="ctr" defTabSz="1442684" rtl="0" fontAlgn="base">
        <a:spcBef>
          <a:spcPct val="0"/>
        </a:spcBef>
        <a:spcAft>
          <a:spcPct val="0"/>
        </a:spcAft>
        <a:defRPr sz="6930">
          <a:solidFill>
            <a:schemeClr val="tx2"/>
          </a:solidFill>
          <a:latin typeface="Arial" charset="0"/>
        </a:defRPr>
      </a:lvl8pPr>
      <a:lvl9pPr marL="1119926" algn="ctr" defTabSz="1442684" rtl="0" fontAlgn="base">
        <a:spcBef>
          <a:spcPct val="0"/>
        </a:spcBef>
        <a:spcAft>
          <a:spcPct val="0"/>
        </a:spcAft>
        <a:defRPr sz="6930">
          <a:solidFill>
            <a:schemeClr val="tx2"/>
          </a:solidFill>
          <a:latin typeface="Arial" charset="0"/>
        </a:defRPr>
      </a:lvl9pPr>
    </p:titleStyle>
    <p:bodyStyle>
      <a:lvl1pPr marL="541065" indent="-541065" algn="l" defTabSz="1442338" rtl="0" eaLnBrk="0" fontAlgn="base" hangingPunct="0">
        <a:spcBef>
          <a:spcPct val="20000"/>
        </a:spcBef>
        <a:spcAft>
          <a:spcPct val="0"/>
        </a:spcAft>
        <a:buChar char="•"/>
        <a:defRPr sz="5032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1172056" indent="-450636" algn="l" defTabSz="1442338" rtl="0" eaLnBrk="0" fontAlgn="base" hangingPunct="0">
        <a:spcBef>
          <a:spcPct val="20000"/>
        </a:spcBef>
        <a:spcAft>
          <a:spcPct val="0"/>
        </a:spcAft>
        <a:buChar char="–"/>
        <a:defRPr sz="4399">
          <a:solidFill>
            <a:schemeClr val="tx1"/>
          </a:solidFill>
          <a:latin typeface="+mn-lt"/>
          <a:ea typeface="ＭＳ Ｐゴシック" charset="0"/>
        </a:defRPr>
      </a:lvl2pPr>
      <a:lvl3pPr marL="1804053" indent="-361213" algn="l" defTabSz="1442338" rtl="0" eaLnBrk="0" fontAlgn="base" hangingPunct="0">
        <a:spcBef>
          <a:spcPct val="20000"/>
        </a:spcBef>
        <a:spcAft>
          <a:spcPct val="0"/>
        </a:spcAft>
        <a:buChar char="•"/>
        <a:defRPr sz="3798">
          <a:solidFill>
            <a:schemeClr val="tx1"/>
          </a:solidFill>
          <a:latin typeface="+mn-lt"/>
          <a:ea typeface="ＭＳ Ｐゴシック" charset="0"/>
        </a:defRPr>
      </a:lvl3pPr>
      <a:lvl4pPr marL="2525472" indent="-360208" algn="l" defTabSz="1442338" rtl="0" eaLnBrk="0" fontAlgn="base" hangingPunct="0">
        <a:spcBef>
          <a:spcPct val="20000"/>
        </a:spcBef>
        <a:spcAft>
          <a:spcPct val="0"/>
        </a:spcAft>
        <a:buChar char="–"/>
        <a:defRPr sz="3197">
          <a:solidFill>
            <a:schemeClr val="tx1"/>
          </a:solidFill>
          <a:latin typeface="+mn-lt"/>
          <a:ea typeface="ＭＳ Ｐゴシック" charset="0"/>
        </a:defRPr>
      </a:lvl4pPr>
      <a:lvl5pPr marL="3246892" indent="-360208" algn="l" defTabSz="1442338" rtl="0" eaLnBrk="0" fontAlgn="base" hangingPunct="0">
        <a:spcBef>
          <a:spcPct val="20000"/>
        </a:spcBef>
        <a:spcAft>
          <a:spcPct val="0"/>
        </a:spcAft>
        <a:buChar char="»"/>
        <a:defRPr sz="3197">
          <a:solidFill>
            <a:schemeClr val="tx1"/>
          </a:solidFill>
          <a:latin typeface="+mn-lt"/>
          <a:ea typeface="ＭＳ Ｐゴシック" charset="0"/>
        </a:defRPr>
      </a:lvl5pPr>
      <a:lvl6pPr marL="3526991" indent="-360671" algn="l" defTabSz="1442684" rtl="0" fontAlgn="base">
        <a:spcBef>
          <a:spcPct val="20000"/>
        </a:spcBef>
        <a:spcAft>
          <a:spcPct val="0"/>
        </a:spcAft>
        <a:buChar char="»"/>
        <a:defRPr sz="3197">
          <a:solidFill>
            <a:schemeClr val="tx1"/>
          </a:solidFill>
          <a:latin typeface="+mn-lt"/>
        </a:defRPr>
      </a:lvl6pPr>
      <a:lvl7pPr marL="3806973" indent="-360671" algn="l" defTabSz="1442684" rtl="0" fontAlgn="base">
        <a:spcBef>
          <a:spcPct val="20000"/>
        </a:spcBef>
        <a:spcAft>
          <a:spcPct val="0"/>
        </a:spcAft>
        <a:buChar char="»"/>
        <a:defRPr sz="3197">
          <a:solidFill>
            <a:schemeClr val="tx1"/>
          </a:solidFill>
          <a:latin typeface="+mn-lt"/>
        </a:defRPr>
      </a:lvl7pPr>
      <a:lvl8pPr marL="4086955" indent="-360671" algn="l" defTabSz="1442684" rtl="0" fontAlgn="base">
        <a:spcBef>
          <a:spcPct val="20000"/>
        </a:spcBef>
        <a:spcAft>
          <a:spcPct val="0"/>
        </a:spcAft>
        <a:buChar char="»"/>
        <a:defRPr sz="3197">
          <a:solidFill>
            <a:schemeClr val="tx1"/>
          </a:solidFill>
          <a:latin typeface="+mn-lt"/>
        </a:defRPr>
      </a:lvl8pPr>
      <a:lvl9pPr marL="4366937" indent="-360671" algn="l" defTabSz="1442684" rtl="0" fontAlgn="base">
        <a:spcBef>
          <a:spcPct val="20000"/>
        </a:spcBef>
        <a:spcAft>
          <a:spcPct val="0"/>
        </a:spcAft>
        <a:buChar char="»"/>
        <a:defRPr sz="3197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559963" rtl="0" eaLnBrk="1" latinLnBrk="0" hangingPunct="1">
        <a:defRPr sz="1108" kern="1200">
          <a:solidFill>
            <a:schemeClr val="tx1"/>
          </a:solidFill>
          <a:latin typeface="+mn-lt"/>
          <a:ea typeface="+mn-ea"/>
          <a:cs typeface="+mn-cs"/>
        </a:defRPr>
      </a:lvl1pPr>
      <a:lvl2pPr marL="279982" algn="l" defTabSz="559963" rtl="0" eaLnBrk="1" latinLnBrk="0" hangingPunct="1">
        <a:defRPr sz="1108" kern="1200">
          <a:solidFill>
            <a:schemeClr val="tx1"/>
          </a:solidFill>
          <a:latin typeface="+mn-lt"/>
          <a:ea typeface="+mn-ea"/>
          <a:cs typeface="+mn-cs"/>
        </a:defRPr>
      </a:lvl2pPr>
      <a:lvl3pPr marL="559963" algn="l" defTabSz="559963" rtl="0" eaLnBrk="1" latinLnBrk="0" hangingPunct="1">
        <a:defRPr sz="1108" kern="1200">
          <a:solidFill>
            <a:schemeClr val="tx1"/>
          </a:solidFill>
          <a:latin typeface="+mn-lt"/>
          <a:ea typeface="+mn-ea"/>
          <a:cs typeface="+mn-cs"/>
        </a:defRPr>
      </a:lvl3pPr>
      <a:lvl4pPr marL="839945" algn="l" defTabSz="559963" rtl="0" eaLnBrk="1" latinLnBrk="0" hangingPunct="1">
        <a:defRPr sz="1108" kern="1200">
          <a:solidFill>
            <a:schemeClr val="tx1"/>
          </a:solidFill>
          <a:latin typeface="+mn-lt"/>
          <a:ea typeface="+mn-ea"/>
          <a:cs typeface="+mn-cs"/>
        </a:defRPr>
      </a:lvl4pPr>
      <a:lvl5pPr marL="1119926" algn="l" defTabSz="559963" rtl="0" eaLnBrk="1" latinLnBrk="0" hangingPunct="1">
        <a:defRPr sz="1108" kern="1200">
          <a:solidFill>
            <a:schemeClr val="tx1"/>
          </a:solidFill>
          <a:latin typeface="+mn-lt"/>
          <a:ea typeface="+mn-ea"/>
          <a:cs typeface="+mn-cs"/>
        </a:defRPr>
      </a:lvl5pPr>
      <a:lvl6pPr marL="1399909" algn="l" defTabSz="559963" rtl="0" eaLnBrk="1" latinLnBrk="0" hangingPunct="1">
        <a:defRPr sz="1108" kern="1200">
          <a:solidFill>
            <a:schemeClr val="tx1"/>
          </a:solidFill>
          <a:latin typeface="+mn-lt"/>
          <a:ea typeface="+mn-ea"/>
          <a:cs typeface="+mn-cs"/>
        </a:defRPr>
      </a:lvl6pPr>
      <a:lvl7pPr marL="1679891" algn="l" defTabSz="559963" rtl="0" eaLnBrk="1" latinLnBrk="0" hangingPunct="1">
        <a:defRPr sz="1108" kern="1200">
          <a:solidFill>
            <a:schemeClr val="tx1"/>
          </a:solidFill>
          <a:latin typeface="+mn-lt"/>
          <a:ea typeface="+mn-ea"/>
          <a:cs typeface="+mn-cs"/>
        </a:defRPr>
      </a:lvl7pPr>
      <a:lvl8pPr marL="1959872" algn="l" defTabSz="559963" rtl="0" eaLnBrk="1" latinLnBrk="0" hangingPunct="1">
        <a:defRPr sz="1108" kern="1200">
          <a:solidFill>
            <a:schemeClr val="tx1"/>
          </a:solidFill>
          <a:latin typeface="+mn-lt"/>
          <a:ea typeface="+mn-ea"/>
          <a:cs typeface="+mn-cs"/>
        </a:defRPr>
      </a:lvl8pPr>
      <a:lvl9pPr marL="2239853" algn="l" defTabSz="559963" rtl="0" eaLnBrk="1" latinLnBrk="0" hangingPunct="1">
        <a:defRPr sz="11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3558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3558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4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E59CF3B52871E43A98F2C0EA124E916" ma:contentTypeVersion="13" ma:contentTypeDescription="Crear nuevo documento." ma:contentTypeScope="" ma:versionID="51606d529f0cb3b14d38ba7e17d982f0">
  <xsd:schema xmlns:xsd="http://www.w3.org/2001/XMLSchema" xmlns:xs="http://www.w3.org/2001/XMLSchema" xmlns:p="http://schemas.microsoft.com/office/2006/metadata/properties" xmlns:ns2="0b84dae5-6e9f-484b-911b-b3edb3bcf73a" xmlns:ns3="5368a304-d57d-4ed9-a32c-012245118636" targetNamespace="http://schemas.microsoft.com/office/2006/metadata/properties" ma:root="true" ma:fieldsID="d69c97a06a56b28184335b3b51e83ab2" ns2:_="" ns3:_="">
    <xsd:import namespace="0b84dae5-6e9f-484b-911b-b3edb3bcf73a"/>
    <xsd:import namespace="5368a304-d57d-4ed9-a32c-0122451186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84dae5-6e9f-484b-911b-b3edb3bcf7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68a304-d57d-4ed9-a32c-01224511863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28A4C5-1E3D-4FE9-A1B8-4753F86F15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1C3824-CC3A-48E6-8D37-B0953163F324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5368a304-d57d-4ed9-a32c-012245118636"/>
    <ds:schemaRef ds:uri="http://purl.org/dc/elements/1.1/"/>
    <ds:schemaRef ds:uri="http://schemas.microsoft.com/office/infopath/2007/PartnerControls"/>
    <ds:schemaRef ds:uri="0b84dae5-6e9f-484b-911b-b3edb3bcf73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63BFF34-C1D9-4DF3-A2B6-DB41628306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84dae5-6e9f-484b-911b-b3edb3bcf73a"/>
    <ds:schemaRef ds:uri="5368a304-d57d-4ed9-a32c-0122451186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</Words>
  <Application>Microsoft Macintosh PowerPoint</Application>
  <PresentationFormat>Personalizado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Diseño predeterminado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Microsoft Office User</cp:lastModifiedBy>
  <cp:revision>14</cp:revision>
  <dcterms:created xsi:type="dcterms:W3CDTF">2016-03-09T11:11:44Z</dcterms:created>
  <dcterms:modified xsi:type="dcterms:W3CDTF">2021-05-20T10:49:27Z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0x0101008E59CF3B52871E43A98F2C0EA124E916</vt:lpwstr>
  </property>
</Properties>
</file>