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handoutMasterIdLst>
    <p:handoutMasterId r:id="rId5"/>
  </p:handoutMasterIdLst>
  <p:sldIdLst>
    <p:sldId id="256" r:id="rId4"/>
  </p:sldIdLst>
  <p:sldSz cx="6858000" cy="12192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D1B6A3-4F9F-B041-B79A-17D0E4A33451}" v="5" dt="2023-05-16T14:31:16.1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 varScale="1">
        <p:scale>
          <a:sx n="69" d="100"/>
          <a:sy n="69" d="100"/>
        </p:scale>
        <p:origin x="391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LOPEZ-MITJAVILA LUQUE" userId="dabd5700-d01a-4e4d-91e5-7d018524f50c" providerId="ADAL" clId="{1ED1B6A3-4F9F-B041-B79A-17D0E4A33451}"/>
    <pc:docChg chg="custSel delSld modSld modMainMaster">
      <pc:chgData name="FERNANDO LOPEZ-MITJAVILA LUQUE" userId="dabd5700-d01a-4e4d-91e5-7d018524f50c" providerId="ADAL" clId="{1ED1B6A3-4F9F-B041-B79A-17D0E4A33451}" dt="2023-05-16T14:31:03.735" v="10" actId="2696"/>
      <pc:docMkLst>
        <pc:docMk/>
      </pc:docMkLst>
      <pc:sldChg chg="delSp modSp del mod">
        <pc:chgData name="FERNANDO LOPEZ-MITJAVILA LUQUE" userId="dabd5700-d01a-4e4d-91e5-7d018524f50c" providerId="ADAL" clId="{1ED1B6A3-4F9F-B041-B79A-17D0E4A33451}" dt="2023-05-16T14:31:03.735" v="10" actId="2696"/>
        <pc:sldMkLst>
          <pc:docMk/>
          <pc:sldMk cId="436575251" sldId="257"/>
        </pc:sldMkLst>
        <pc:spChg chg="del mod">
          <ac:chgData name="FERNANDO LOPEZ-MITJAVILA LUQUE" userId="dabd5700-d01a-4e4d-91e5-7d018524f50c" providerId="ADAL" clId="{1ED1B6A3-4F9F-B041-B79A-17D0E4A33451}" dt="2023-05-16T14:31:01.787" v="8" actId="478"/>
          <ac:spMkLst>
            <pc:docMk/>
            <pc:sldMk cId="436575251" sldId="257"/>
            <ac:spMk id="2" creationId="{FF26E6B6-8892-2FC0-656A-B6C5141D3340}"/>
          </ac:spMkLst>
        </pc:spChg>
        <pc:spChg chg="del mod">
          <ac:chgData name="FERNANDO LOPEZ-MITJAVILA LUQUE" userId="dabd5700-d01a-4e4d-91e5-7d018524f50c" providerId="ADAL" clId="{1ED1B6A3-4F9F-B041-B79A-17D0E4A33451}" dt="2023-05-16T14:31:02.929" v="9" actId="478"/>
          <ac:spMkLst>
            <pc:docMk/>
            <pc:sldMk cId="436575251" sldId="257"/>
            <ac:spMk id="3" creationId="{AED81A19-C672-1576-2267-431F16A4EC84}"/>
          </ac:spMkLst>
        </pc:spChg>
      </pc:sldChg>
      <pc:sldMasterChg chg="delSp mod">
        <pc:chgData name="FERNANDO LOPEZ-MITJAVILA LUQUE" userId="dabd5700-d01a-4e4d-91e5-7d018524f50c" providerId="ADAL" clId="{1ED1B6A3-4F9F-B041-B79A-17D0E4A33451}" dt="2023-05-16T14:29:29.342" v="0" actId="478"/>
        <pc:sldMasterMkLst>
          <pc:docMk/>
          <pc:sldMasterMk cId="1957673503" sldId="2147483648"/>
        </pc:sldMasterMkLst>
        <pc:picChg chg="del">
          <ac:chgData name="FERNANDO LOPEZ-MITJAVILA LUQUE" userId="dabd5700-d01a-4e4d-91e5-7d018524f50c" providerId="ADAL" clId="{1ED1B6A3-4F9F-B041-B79A-17D0E4A33451}" dt="2023-05-16T14:29:29.342" v="0" actId="478"/>
          <ac:picMkLst>
            <pc:docMk/>
            <pc:sldMasterMk cId="1957673503" sldId="2147483648"/>
            <ac:picMk id="3" creationId="{A04F9FA1-907C-BC4D-803E-BF8AE55DD9ED}"/>
          </ac:picMkLst>
        </pc:picChg>
      </pc:sldMasterChg>
      <pc:sldMasterChg chg="addSp delSp modSp mod modSldLayout">
        <pc:chgData name="FERNANDO LOPEZ-MITJAVILA LUQUE" userId="dabd5700-d01a-4e4d-91e5-7d018524f50c" providerId="ADAL" clId="{1ED1B6A3-4F9F-B041-B79A-17D0E4A33451}" dt="2023-05-16T14:30:56.421" v="7" actId="14100"/>
        <pc:sldMasterMkLst>
          <pc:docMk/>
          <pc:sldMasterMk cId="504014782" sldId="2147483660"/>
        </pc:sldMasterMkLst>
        <pc:picChg chg="add mod">
          <ac:chgData name="FERNANDO LOPEZ-MITJAVILA LUQUE" userId="dabd5700-d01a-4e4d-91e5-7d018524f50c" providerId="ADAL" clId="{1ED1B6A3-4F9F-B041-B79A-17D0E4A33451}" dt="2023-05-16T14:30:56.421" v="7" actId="14100"/>
          <ac:picMkLst>
            <pc:docMk/>
            <pc:sldMasterMk cId="504014782" sldId="2147483660"/>
            <ac:picMk id="3" creationId="{9AE6B334-BF2B-960E-375A-9435D68BEBAE}"/>
          </ac:picMkLst>
        </pc:picChg>
        <pc:picChg chg="del mod">
          <ac:chgData name="FERNANDO LOPEZ-MITJAVILA LUQUE" userId="dabd5700-d01a-4e4d-91e5-7d018524f50c" providerId="ADAL" clId="{1ED1B6A3-4F9F-B041-B79A-17D0E4A33451}" dt="2023-05-16T14:30:44.452" v="2" actId="478"/>
          <ac:picMkLst>
            <pc:docMk/>
            <pc:sldMasterMk cId="504014782" sldId="2147483660"/>
            <ac:picMk id="8" creationId="{AD7182A3-FC73-DF0D-7525-E69D30DAAFFF}"/>
          </ac:picMkLst>
        </pc:picChg>
        <pc:sldLayoutChg chg="modSp">
          <pc:chgData name="FERNANDO LOPEZ-MITJAVILA LUQUE" userId="dabd5700-d01a-4e4d-91e5-7d018524f50c" providerId="ADAL" clId="{1ED1B6A3-4F9F-B041-B79A-17D0E4A33451}" dt="2023-05-16T14:29:59.553" v="1"/>
          <pc:sldLayoutMkLst>
            <pc:docMk/>
            <pc:sldMasterMk cId="504014782" sldId="2147483660"/>
            <pc:sldLayoutMk cId="3650112992" sldId="2147483661"/>
          </pc:sldLayoutMkLst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650112992" sldId="2147483661"/>
              <ac:spMk id="2" creationId="{ACA073E0-4D8A-58C4-316A-50511BE47A96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650112992" sldId="2147483661"/>
              <ac:spMk id="3" creationId="{B5822466-D86F-ED2C-3AD8-B2FE081BD9C0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650112992" sldId="2147483661"/>
              <ac:spMk id="4" creationId="{27BED013-B8A6-A201-69B9-14EFC51BCA7C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650112992" sldId="2147483661"/>
              <ac:spMk id="5" creationId="{4B73E675-1383-6086-324C-261727F03CDF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650112992" sldId="2147483661"/>
              <ac:spMk id="6" creationId="{D09C846C-18AE-2B23-BB11-E78496C01CA1}"/>
            </ac:spMkLst>
          </pc:spChg>
        </pc:sldLayoutChg>
        <pc:sldLayoutChg chg="modSp">
          <pc:chgData name="FERNANDO LOPEZ-MITJAVILA LUQUE" userId="dabd5700-d01a-4e4d-91e5-7d018524f50c" providerId="ADAL" clId="{1ED1B6A3-4F9F-B041-B79A-17D0E4A33451}" dt="2023-05-16T14:29:59.553" v="1"/>
          <pc:sldLayoutMkLst>
            <pc:docMk/>
            <pc:sldMasterMk cId="504014782" sldId="2147483660"/>
            <pc:sldLayoutMk cId="4093227116" sldId="2147483662"/>
          </pc:sldLayoutMkLst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4093227116" sldId="2147483662"/>
              <ac:spMk id="2" creationId="{0D882FDF-0E67-7E59-FAD7-B3B957A2344E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4093227116" sldId="2147483662"/>
              <ac:spMk id="3" creationId="{EF741CC3-C8BF-E60E-ACEA-A335E3CB569D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4093227116" sldId="2147483662"/>
              <ac:spMk id="4" creationId="{30CE3C23-50D7-927A-7F5C-7FD89E169C94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4093227116" sldId="2147483662"/>
              <ac:spMk id="5" creationId="{6F9C1638-A290-7DE5-E88A-10A79654E320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4093227116" sldId="2147483662"/>
              <ac:spMk id="6" creationId="{837AD77C-F4B3-CFF4-7D59-F02F8A910A86}"/>
            </ac:spMkLst>
          </pc:spChg>
        </pc:sldLayoutChg>
        <pc:sldLayoutChg chg="modSp">
          <pc:chgData name="FERNANDO LOPEZ-MITJAVILA LUQUE" userId="dabd5700-d01a-4e4d-91e5-7d018524f50c" providerId="ADAL" clId="{1ED1B6A3-4F9F-B041-B79A-17D0E4A33451}" dt="2023-05-16T14:29:59.553" v="1"/>
          <pc:sldLayoutMkLst>
            <pc:docMk/>
            <pc:sldMasterMk cId="504014782" sldId="2147483660"/>
            <pc:sldLayoutMk cId="1583562862" sldId="2147483663"/>
          </pc:sldLayoutMkLst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1583562862" sldId="2147483663"/>
              <ac:spMk id="2" creationId="{5DF1BAD7-5322-68A9-90ED-BE9C51B02308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1583562862" sldId="2147483663"/>
              <ac:spMk id="3" creationId="{29066CBE-DDFC-C759-ED31-D2AC2EA7E938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1583562862" sldId="2147483663"/>
              <ac:spMk id="4" creationId="{23C355AD-6485-AF72-F3BE-C4CE60A1D35E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1583562862" sldId="2147483663"/>
              <ac:spMk id="5" creationId="{D859C0C2-2EA8-DFEC-11D9-F1AE4A8AADA1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1583562862" sldId="2147483663"/>
              <ac:spMk id="6" creationId="{D2A133BD-5A5D-0F2C-83FE-7B517E73A89A}"/>
            </ac:spMkLst>
          </pc:spChg>
        </pc:sldLayoutChg>
        <pc:sldLayoutChg chg="modSp">
          <pc:chgData name="FERNANDO LOPEZ-MITJAVILA LUQUE" userId="dabd5700-d01a-4e4d-91e5-7d018524f50c" providerId="ADAL" clId="{1ED1B6A3-4F9F-B041-B79A-17D0E4A33451}" dt="2023-05-16T14:29:59.553" v="1"/>
          <pc:sldLayoutMkLst>
            <pc:docMk/>
            <pc:sldMasterMk cId="504014782" sldId="2147483660"/>
            <pc:sldLayoutMk cId="3207657865" sldId="2147483664"/>
          </pc:sldLayoutMkLst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207657865" sldId="2147483664"/>
              <ac:spMk id="2" creationId="{D90201AE-C905-835D-6A98-7CF1C987186D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207657865" sldId="2147483664"/>
              <ac:spMk id="3" creationId="{D7CB3D52-191B-9164-564B-03BEFD4C613A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207657865" sldId="2147483664"/>
              <ac:spMk id="4" creationId="{1807029F-B6DA-7BEC-6383-D514B74CDE64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207657865" sldId="2147483664"/>
              <ac:spMk id="5" creationId="{259DDEE3-FA4B-9BDE-C216-1315A64AEC00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207657865" sldId="2147483664"/>
              <ac:spMk id="6" creationId="{B4AAC531-2AD2-275A-1E22-E6893ADE2CB3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207657865" sldId="2147483664"/>
              <ac:spMk id="7" creationId="{2CB2D59B-AEA3-EB00-68CD-66E047494383}"/>
            </ac:spMkLst>
          </pc:spChg>
        </pc:sldLayoutChg>
        <pc:sldLayoutChg chg="modSp">
          <pc:chgData name="FERNANDO LOPEZ-MITJAVILA LUQUE" userId="dabd5700-d01a-4e4d-91e5-7d018524f50c" providerId="ADAL" clId="{1ED1B6A3-4F9F-B041-B79A-17D0E4A33451}" dt="2023-05-16T14:29:59.553" v="1"/>
          <pc:sldLayoutMkLst>
            <pc:docMk/>
            <pc:sldMasterMk cId="504014782" sldId="2147483660"/>
            <pc:sldLayoutMk cId="649657958" sldId="2147483665"/>
          </pc:sldLayoutMkLst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649657958" sldId="2147483665"/>
              <ac:spMk id="2" creationId="{29B89BBD-6043-1BA6-16BE-D8E5C45AE7FF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649657958" sldId="2147483665"/>
              <ac:spMk id="3" creationId="{C0A8416C-BC80-B0C4-5A9A-324BB57B2203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649657958" sldId="2147483665"/>
              <ac:spMk id="4" creationId="{91DEDB7E-7197-C428-944B-A17E4BD37DDC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649657958" sldId="2147483665"/>
              <ac:spMk id="5" creationId="{458DE755-AF1C-BE3B-285D-CFC6A943A34B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649657958" sldId="2147483665"/>
              <ac:spMk id="6" creationId="{FB4BFAAC-C37B-00EE-575B-B8830DCFE39C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649657958" sldId="2147483665"/>
              <ac:spMk id="7" creationId="{62BBF9F4-1039-4883-47A1-E886C1A90210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649657958" sldId="2147483665"/>
              <ac:spMk id="8" creationId="{96154390-7469-2BE1-680D-78150B4275BC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649657958" sldId="2147483665"/>
              <ac:spMk id="9" creationId="{FA6EEE60-0FAC-CD91-E54E-5635BE30575B}"/>
            </ac:spMkLst>
          </pc:spChg>
        </pc:sldLayoutChg>
        <pc:sldLayoutChg chg="modSp">
          <pc:chgData name="FERNANDO LOPEZ-MITJAVILA LUQUE" userId="dabd5700-d01a-4e4d-91e5-7d018524f50c" providerId="ADAL" clId="{1ED1B6A3-4F9F-B041-B79A-17D0E4A33451}" dt="2023-05-16T14:29:59.553" v="1"/>
          <pc:sldLayoutMkLst>
            <pc:docMk/>
            <pc:sldMasterMk cId="504014782" sldId="2147483660"/>
            <pc:sldLayoutMk cId="2129001935" sldId="2147483666"/>
          </pc:sldLayoutMkLst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2129001935" sldId="2147483666"/>
              <ac:spMk id="2" creationId="{B7FE52BD-9DA4-478F-B6BD-0E5BD5190EAE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2129001935" sldId="2147483666"/>
              <ac:spMk id="3" creationId="{946164B3-BB20-AA56-71FC-2CD0B7E28D6A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2129001935" sldId="2147483666"/>
              <ac:spMk id="4" creationId="{A765DCB5-7146-AF90-D42A-D5926B0BA190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2129001935" sldId="2147483666"/>
              <ac:spMk id="5" creationId="{5BDC5296-8FFD-3B94-457E-E2D0BD9169BE}"/>
            </ac:spMkLst>
          </pc:spChg>
        </pc:sldLayoutChg>
        <pc:sldLayoutChg chg="modSp">
          <pc:chgData name="FERNANDO LOPEZ-MITJAVILA LUQUE" userId="dabd5700-d01a-4e4d-91e5-7d018524f50c" providerId="ADAL" clId="{1ED1B6A3-4F9F-B041-B79A-17D0E4A33451}" dt="2023-05-16T14:29:59.553" v="1"/>
          <pc:sldLayoutMkLst>
            <pc:docMk/>
            <pc:sldMasterMk cId="504014782" sldId="2147483660"/>
            <pc:sldLayoutMk cId="807445190" sldId="2147483667"/>
          </pc:sldLayoutMkLst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807445190" sldId="2147483667"/>
              <ac:spMk id="2" creationId="{3042EDD9-9030-9F3F-3EFE-154BC42E6A72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807445190" sldId="2147483667"/>
              <ac:spMk id="3" creationId="{E2C6A116-D1E1-02EE-7671-466894AD2B30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807445190" sldId="2147483667"/>
              <ac:spMk id="4" creationId="{7FB0CE80-40EB-EA2F-29C6-F3F12A3ECD2D}"/>
            </ac:spMkLst>
          </pc:spChg>
        </pc:sldLayoutChg>
        <pc:sldLayoutChg chg="modSp">
          <pc:chgData name="FERNANDO LOPEZ-MITJAVILA LUQUE" userId="dabd5700-d01a-4e4d-91e5-7d018524f50c" providerId="ADAL" clId="{1ED1B6A3-4F9F-B041-B79A-17D0E4A33451}" dt="2023-05-16T14:29:59.553" v="1"/>
          <pc:sldLayoutMkLst>
            <pc:docMk/>
            <pc:sldMasterMk cId="504014782" sldId="2147483660"/>
            <pc:sldLayoutMk cId="3820504553" sldId="2147483668"/>
          </pc:sldLayoutMkLst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820504553" sldId="2147483668"/>
              <ac:spMk id="2" creationId="{7637F884-12D5-5E19-9615-3F985E8EE404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820504553" sldId="2147483668"/>
              <ac:spMk id="3" creationId="{3B7C082C-376C-0151-0BBA-794C8A6089C7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820504553" sldId="2147483668"/>
              <ac:spMk id="4" creationId="{E88E3B53-D376-99E6-96F2-75DF372AD7D0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820504553" sldId="2147483668"/>
              <ac:spMk id="5" creationId="{526EF04E-76C2-82E7-FFC3-C8EFF3991F14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820504553" sldId="2147483668"/>
              <ac:spMk id="6" creationId="{5FDF9DFF-2CFB-F7B4-CC9F-4671A189A5C2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820504553" sldId="2147483668"/>
              <ac:spMk id="7" creationId="{9FE69869-533D-B082-31E8-62A3BD557E9B}"/>
            </ac:spMkLst>
          </pc:spChg>
        </pc:sldLayoutChg>
        <pc:sldLayoutChg chg="modSp">
          <pc:chgData name="FERNANDO LOPEZ-MITJAVILA LUQUE" userId="dabd5700-d01a-4e4d-91e5-7d018524f50c" providerId="ADAL" clId="{1ED1B6A3-4F9F-B041-B79A-17D0E4A33451}" dt="2023-05-16T14:29:59.553" v="1"/>
          <pc:sldLayoutMkLst>
            <pc:docMk/>
            <pc:sldMasterMk cId="504014782" sldId="2147483660"/>
            <pc:sldLayoutMk cId="3003232349" sldId="2147483669"/>
          </pc:sldLayoutMkLst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003232349" sldId="2147483669"/>
              <ac:spMk id="2" creationId="{18C17CF7-D860-83FE-B088-9E89ABB4D62B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003232349" sldId="2147483669"/>
              <ac:spMk id="3" creationId="{E5A7CB5B-34B5-27B0-7F3B-EA4498BB7D0D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003232349" sldId="2147483669"/>
              <ac:spMk id="4" creationId="{27CD155B-4B5D-CA43-EE0D-FC592152F7DF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003232349" sldId="2147483669"/>
              <ac:spMk id="5" creationId="{642CFDB4-DBBC-DCB4-DECE-EA7FA6D1A8CD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003232349" sldId="2147483669"/>
              <ac:spMk id="6" creationId="{6D81026E-CDF5-3EC5-FDF9-172502F71C2B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3003232349" sldId="2147483669"/>
              <ac:spMk id="7" creationId="{A46C23D4-6B62-DD0C-D33A-8C1483389CEC}"/>
            </ac:spMkLst>
          </pc:spChg>
        </pc:sldLayoutChg>
        <pc:sldLayoutChg chg="modSp">
          <pc:chgData name="FERNANDO LOPEZ-MITJAVILA LUQUE" userId="dabd5700-d01a-4e4d-91e5-7d018524f50c" providerId="ADAL" clId="{1ED1B6A3-4F9F-B041-B79A-17D0E4A33451}" dt="2023-05-16T14:29:59.553" v="1"/>
          <pc:sldLayoutMkLst>
            <pc:docMk/>
            <pc:sldMasterMk cId="504014782" sldId="2147483660"/>
            <pc:sldLayoutMk cId="1676455086" sldId="2147483670"/>
          </pc:sldLayoutMkLst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1676455086" sldId="2147483670"/>
              <ac:spMk id="2" creationId="{ECB7315A-5C6B-C1C1-47BC-E02C9FDE096A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1676455086" sldId="2147483670"/>
              <ac:spMk id="3" creationId="{B2D4329D-D17C-5B43-E15D-A87175AF9C29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1676455086" sldId="2147483670"/>
              <ac:spMk id="4" creationId="{577BD6CC-27F0-8ACC-E578-1E5FDF093F98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1676455086" sldId="2147483670"/>
              <ac:spMk id="5" creationId="{38FF79F9-C108-5F1A-6A4D-95259D3A0EF3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1676455086" sldId="2147483670"/>
              <ac:spMk id="6" creationId="{8B23D347-9D88-1B8B-134F-0FA5D38E6D69}"/>
            </ac:spMkLst>
          </pc:spChg>
        </pc:sldLayoutChg>
        <pc:sldLayoutChg chg="modSp">
          <pc:chgData name="FERNANDO LOPEZ-MITJAVILA LUQUE" userId="dabd5700-d01a-4e4d-91e5-7d018524f50c" providerId="ADAL" clId="{1ED1B6A3-4F9F-B041-B79A-17D0E4A33451}" dt="2023-05-16T14:29:59.553" v="1"/>
          <pc:sldLayoutMkLst>
            <pc:docMk/>
            <pc:sldMasterMk cId="504014782" sldId="2147483660"/>
            <pc:sldLayoutMk cId="1397853812" sldId="2147483671"/>
          </pc:sldLayoutMkLst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1397853812" sldId="2147483671"/>
              <ac:spMk id="2" creationId="{B3A5462A-27FB-21C5-9CBB-C73A0F505B20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1397853812" sldId="2147483671"/>
              <ac:spMk id="3" creationId="{196470DD-4DFB-048A-2A03-76571488EEB7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1397853812" sldId="2147483671"/>
              <ac:spMk id="4" creationId="{63669FA5-8056-5746-3CA1-A4F3EB8BFA9E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1397853812" sldId="2147483671"/>
              <ac:spMk id="5" creationId="{F06EB2C1-CD13-281C-8210-1D155BCC3B3D}"/>
            </ac:spMkLst>
          </pc:spChg>
          <pc:spChg chg="mod">
            <ac:chgData name="FERNANDO LOPEZ-MITJAVILA LUQUE" userId="dabd5700-d01a-4e4d-91e5-7d018524f50c" providerId="ADAL" clId="{1ED1B6A3-4F9F-B041-B79A-17D0E4A33451}" dt="2023-05-16T14:29:59.553" v="1"/>
            <ac:spMkLst>
              <pc:docMk/>
              <pc:sldMasterMk cId="504014782" sldId="2147483660"/>
              <pc:sldLayoutMk cId="1397853812" sldId="2147483671"/>
              <ac:spMk id="6" creationId="{CA168937-760D-1D09-4859-E441B4229D21}"/>
            </ac:spMkLst>
          </pc:spChg>
        </pc:sldLayoutChg>
      </pc:sldMasterChg>
      <pc:sldMasterChg chg="addSp">
        <pc:chgData name="FERNANDO LOPEZ-MITJAVILA LUQUE" userId="dabd5700-d01a-4e4d-91e5-7d018524f50c" providerId="ADAL" clId="{1ED1B6A3-4F9F-B041-B79A-17D0E4A33451}" dt="2023-05-16T14:29:59.553" v="1"/>
        <pc:sldMasterMkLst>
          <pc:docMk/>
          <pc:sldMasterMk cId="3048652282" sldId="2147483672"/>
        </pc:sldMasterMkLst>
        <pc:picChg chg="add">
          <ac:chgData name="FERNANDO LOPEZ-MITJAVILA LUQUE" userId="dabd5700-d01a-4e4d-91e5-7d018524f50c" providerId="ADAL" clId="{1ED1B6A3-4F9F-B041-B79A-17D0E4A33451}" dt="2023-05-16T14:29:59.553" v="1"/>
          <ac:picMkLst>
            <pc:docMk/>
            <pc:sldMasterMk cId="3048652282" sldId="2147483672"/>
            <ac:picMk id="7" creationId="{1222A803-074A-D98C-F4FD-EBF50FE9E227}"/>
          </ac:picMkLst>
        </pc:picChg>
      </pc:sldMasterChg>
    </pc:docChg>
  </pc:docChgLst>
  <pc:docChgLst>
    <pc:chgData name="MACARENA GOYTRE RIVERO" userId="e65ad31b-b5b6-42d8-af47-aeb230fc52e4" providerId="ADAL" clId="{9C1EFCAC-FF30-0747-98EA-A3CC009CD034}"/>
    <pc:docChg chg="modMainMaster">
      <pc:chgData name="MACARENA GOYTRE RIVERO" userId="e65ad31b-b5b6-42d8-af47-aeb230fc52e4" providerId="ADAL" clId="{9C1EFCAC-FF30-0747-98EA-A3CC009CD034}" dt="2023-05-11T07:29:41.675" v="2" actId="962"/>
      <pc:docMkLst>
        <pc:docMk/>
      </pc:docMkLst>
      <pc:sldMasterChg chg="addSp modSp">
        <pc:chgData name="MACARENA GOYTRE RIVERO" userId="e65ad31b-b5b6-42d8-af47-aeb230fc52e4" providerId="ADAL" clId="{9C1EFCAC-FF30-0747-98EA-A3CC009CD034}" dt="2023-05-11T07:29:41.675" v="2" actId="962"/>
        <pc:sldMasterMkLst>
          <pc:docMk/>
          <pc:sldMasterMk cId="1957673503" sldId="2147483648"/>
        </pc:sldMasterMkLst>
        <pc:picChg chg="add mod">
          <ac:chgData name="MACARENA GOYTRE RIVERO" userId="e65ad31b-b5b6-42d8-af47-aeb230fc52e4" providerId="ADAL" clId="{9C1EFCAC-FF30-0747-98EA-A3CC009CD034}" dt="2023-05-11T07:29:41.675" v="2" actId="962"/>
          <ac:picMkLst>
            <pc:docMk/>
            <pc:sldMasterMk cId="1957673503" sldId="2147483648"/>
            <ac:picMk id="3" creationId="{A04F9FA1-907C-BC4D-803E-BF8AE55DD9ED}"/>
          </ac:picMkLst>
        </pc:picChg>
      </pc:sldMasterChg>
    </pc:docChg>
  </pc:docChgLst>
  <pc:docChgLst>
    <pc:chgData name="IRENE REVIEJO GARCIA" userId="d712ca7b-52f6-4e71-bb7e-9ee33ab52834" providerId="ADAL" clId="{D475C244-FA95-A244-9BF7-815FE8340542}"/>
    <pc:docChg chg="modSld">
      <pc:chgData name="IRENE REVIEJO GARCIA" userId="d712ca7b-52f6-4e71-bb7e-9ee33ab52834" providerId="ADAL" clId="{D475C244-FA95-A244-9BF7-815FE8340542}" dt="2023-01-13T13:03:06.765" v="6" actId="14100"/>
      <pc:docMkLst>
        <pc:docMk/>
      </pc:docMkLst>
      <pc:sldChg chg="modSp mod">
        <pc:chgData name="IRENE REVIEJO GARCIA" userId="d712ca7b-52f6-4e71-bb7e-9ee33ab52834" providerId="ADAL" clId="{D475C244-FA95-A244-9BF7-815FE8340542}" dt="2023-01-13T13:03:06.765" v="6" actId="14100"/>
        <pc:sldMkLst>
          <pc:docMk/>
          <pc:sldMk cId="436575251" sldId="257"/>
        </pc:sldMkLst>
        <pc:spChg chg="mod">
          <ac:chgData name="IRENE REVIEJO GARCIA" userId="d712ca7b-52f6-4e71-bb7e-9ee33ab52834" providerId="ADAL" clId="{D475C244-FA95-A244-9BF7-815FE8340542}" dt="2023-01-13T13:02:56.341" v="2" actId="14100"/>
          <ac:spMkLst>
            <pc:docMk/>
            <pc:sldMk cId="436575251" sldId="257"/>
            <ac:spMk id="2" creationId="{FF26E6B6-8892-2FC0-656A-B6C5141D3340}"/>
          </ac:spMkLst>
        </pc:spChg>
        <pc:spChg chg="mod">
          <ac:chgData name="IRENE REVIEJO GARCIA" userId="d712ca7b-52f6-4e71-bb7e-9ee33ab52834" providerId="ADAL" clId="{D475C244-FA95-A244-9BF7-815FE8340542}" dt="2023-01-13T13:03:06.765" v="6" actId="14100"/>
          <ac:spMkLst>
            <pc:docMk/>
            <pc:sldMk cId="436575251" sldId="257"/>
            <ac:spMk id="3" creationId="{AED81A19-C672-1576-2267-431F16A4EC8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2D35BC65-696F-64D9-2564-61EB363294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5218DA-65B7-5FEA-180F-6F68165E90B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90659-8C0C-8746-9C1C-B5357F8BEBD0}" type="datetimeFigureOut">
              <a:rPr lang="es-ES" smtClean="0"/>
              <a:t>16/5/23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CA6F2D3-9AAF-C73C-7E83-1270B1CB83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EFB98A7-10F8-A01F-FAF6-97FFB437380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8FE3C-0CEE-FC4B-B298-2982F0E27F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5402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A073E0-4D8A-58C4-316A-50511BE47A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  <a:prstGeom prst="rect">
            <a:avLst/>
          </a:prstGeom>
        </p:spPr>
        <p:txBody>
          <a:bodyPr anchor="b"/>
          <a:lstStyle>
            <a:lvl1pPr algn="ctr">
              <a:defRPr sz="10667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822466-D86F-ED2C-3AD8-B2FE081BD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BED013-B8A6-A201-69B9-14EFC51BCA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16/5/23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73E675-1383-6086-324C-261727F03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9C846C-18AE-2B23-BB11-E78496C01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0112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7315A-5C6B-C1C1-47BC-E02C9FDE0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D4329D-D17C-5B43-E15D-A87175AF9C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7BD6CC-27F0-8ACC-E578-1E5FDF093F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16/5/23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FF79F9-C108-5F1A-6A4D-95259D3A0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23D347-9D88-1B8B-134F-0FA5D38E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645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A5462A-27FB-21C5-9CBB-C73A0F505B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6470DD-4DFB-048A-2A03-76571488E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669FA5-8056-5746-3CA1-A4F3EB8BFA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16/5/23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6EB2C1-CD13-281C-8210-1D155BCC3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168937-760D-1D09-4859-E441B4229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785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882FDF-0E67-7E59-FAD7-B3B957A23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741CC3-C8BF-E60E-ACEA-A335E3CB5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CE3C23-50D7-927A-7F5C-7FD89E169C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16/5/23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9C1638-A290-7DE5-E88A-10A79654E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7AD77C-F4B3-CFF4-7D59-F02F8A910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227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F1BAD7-5322-68A9-90ED-BE9C51B02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  <a:prstGeom prst="rect">
            <a:avLst/>
          </a:prstGeom>
        </p:spPr>
        <p:txBody>
          <a:bodyPr anchor="b"/>
          <a:lstStyle>
            <a:lvl1pPr>
              <a:defRPr sz="10667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066CBE-DDFC-C759-ED31-D2AC2EA7E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C355AD-6485-AF72-F3BE-C4CE60A1D3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16/5/23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59C0C2-2EA8-DFEC-11D9-F1AE4A8AA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A133BD-5A5D-0F2C-83FE-7B517E73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3562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0201AE-C905-835D-6A98-7CF1C9871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CB3D52-191B-9164-564B-03BEFD4C61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07029F-B6DA-7BEC-6383-D514B74CD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9DDEE3-FA4B-9BDE-C216-1315A64AEC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16/5/23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AAC531-2AD2-275A-1E22-E6893ADE2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B2D59B-AEA3-EB00-68CD-66E047494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657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B89BBD-6043-1BA6-16BE-D8E5C45AE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A8416C-BC80-B0C4-5A9A-324BB57B2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DEDB7E-7197-C428-944B-A17E4BD37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58DE755-AF1C-BE3B-285D-CFC6A943A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B4BFAAC-C37B-00EE-575B-B8830DCFE3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2BBF9F4-1039-4883-47A1-E886C1A902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16/5/23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6154390-7469-2BE1-680D-78150B427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A6EEE60-0FAC-CD91-E54E-5635BE305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965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FE52BD-9DA4-478F-B6BD-0E5BD5190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6164B3-BB20-AA56-71FC-2CD0B7E28D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16/5/23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765DCB5-7146-AF90-D42A-D5926B0BA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DC5296-8FFD-3B94-457E-E2D0BD916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9001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042EDD9-9030-9F3F-3EFE-154BC42E6A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16/5/23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2C6A116-D1E1-02EE-7671-466894AD2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B0CE80-40EB-EA2F-29C6-F3F12A3E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744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37F884-12D5-5E19-9615-3F985E8EE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  <a:prstGeom prst="rect">
            <a:avLst/>
          </a:prstGeom>
        </p:spPr>
        <p:txBody>
          <a:bodyPr anchor="b"/>
          <a:lstStyle>
            <a:lvl1pPr>
              <a:defRPr sz="5689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7C082C-376C-0151-0BBA-794C8A608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  <a:prstGeom prst="rect">
            <a:avLst/>
          </a:prstGeo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8E3B53-D376-99E6-96F2-75DF372AD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6EF04E-76C2-82E7-FFC3-C8EFF3991F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16/5/23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DF9DFF-2CFB-F7B4-CC9F-4671A189A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E69869-533D-B082-31E8-62A3BD557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0504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C17CF7-D860-83FE-B088-9E89ABB4D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  <a:prstGeom prst="rect">
            <a:avLst/>
          </a:prstGeom>
        </p:spPr>
        <p:txBody>
          <a:bodyPr anchor="b"/>
          <a:lstStyle>
            <a:lvl1pPr>
              <a:defRPr sz="5689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5A7CB5B-34B5-27B0-7F3B-EA4498BB7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CD155B-4B5D-CA43-EE0D-FC592152F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2CFDB4-DBBC-DCB4-DECE-EA7FA6D1A8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9529D99F-6E3B-EC47-A970-5444ECF9893C}" type="datetimeFigureOut">
              <a:rPr lang="es-ES" smtClean="0"/>
              <a:t>16/5/23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81026E-CDF5-3EC5-FDF9-172502F71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6C23D4-6B62-DD0C-D33A-8C148338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/>
          <a:lstStyle/>
          <a:p>
            <a:fld id="{ABBA8FBE-3487-284D-A9CB-94E6FDC90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323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Patrón de fondo&#10;&#10;Descripción generada automáticamente con confianza baja">
            <a:extLst>
              <a:ext uri="{FF2B5EF4-FFF2-40B4-BE49-F238E27FC236}">
                <a16:creationId xmlns:a16="http://schemas.microsoft.com/office/drawing/2014/main" id="{9AE6B334-BF2B-960E-375A-9435D68BEBA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85800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01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91227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E59CF3B52871E43A98F2C0EA124E916" ma:contentTypeVersion="16" ma:contentTypeDescription="Crear nuevo documento." ma:contentTypeScope="" ma:versionID="a6d691b8e995d41ce2bc2b00f334e6cf">
  <xsd:schema xmlns:xsd="http://www.w3.org/2001/XMLSchema" xmlns:xs="http://www.w3.org/2001/XMLSchema" xmlns:p="http://schemas.microsoft.com/office/2006/metadata/properties" xmlns:ns2="0b84dae5-6e9f-484b-911b-b3edb3bcf73a" xmlns:ns3="5368a304-d57d-4ed9-a32c-012245118636" targetNamespace="http://schemas.microsoft.com/office/2006/metadata/properties" ma:root="true" ma:fieldsID="1adff172a1ccc931b4e1470cd3efcbdb" ns2:_="" ns3:_="">
    <xsd:import namespace="0b84dae5-6e9f-484b-911b-b3edb3bcf73a"/>
    <xsd:import namespace="5368a304-d57d-4ed9-a32c-0122451186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4dae5-6e9f-484b-911b-b3edb3bcf7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92d9e965-4325-4025-902e-c30c63b07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68a304-d57d-4ed9-a32c-01224511863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2c9d98-b964-4149-8bf1-5cf1614f84f2}" ma:internalName="TaxCatchAll" ma:showField="CatchAllData" ma:web="5368a304-d57d-4ed9-a32c-0122451186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A20407-DC30-4AD4-BE71-C8C81DA819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84dae5-6e9f-484b-911b-b3edb3bcf73a"/>
    <ds:schemaRef ds:uri="5368a304-d57d-4ed9-a32c-0122451186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452E87-DB68-43DA-B0B3-D26390A4EB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0</Words>
  <Application>Microsoft Macintosh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IRENE REVIEJO GARCIA</dc:creator>
  <cp:lastModifiedBy>FERNANDO LOPEZ-MITJAVILA LUQUE</cp:lastModifiedBy>
  <cp:revision>1</cp:revision>
  <dcterms:created xsi:type="dcterms:W3CDTF">2023-01-13T07:54:39Z</dcterms:created>
  <dcterms:modified xsi:type="dcterms:W3CDTF">2023-05-16T14:31:17Z</dcterms:modified>
</cp:coreProperties>
</file>